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DF373-3765-4166-8E36-BCCF5C7408B6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DEE3-4A4D-44FE-8021-3F47E5DD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 want to thank everyone in the Ramsey lab for their support especially Kathryn. We have fantastic collaborators at URI and Duke whom I want to thank, and then our funding sources, and I will happily take any questions.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Notes: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Motility and biofilm – bacillus subtilis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Acid stress resistance – listeria monocytogenes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Antibiotic resistance – staph aureus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Virulence – </a:t>
            </a:r>
            <a:r>
              <a:rPr lang="en-US" sz="1200" dirty="0" err="1"/>
              <a:t>burkholderia</a:t>
            </a:r>
            <a:r>
              <a:rPr lang="en-US" sz="1200" dirty="0"/>
              <a:t> </a:t>
            </a:r>
            <a:r>
              <a:rPr lang="en-US" sz="1200" dirty="0" err="1"/>
              <a:t>pseudomallei</a:t>
            </a:r>
            <a:r>
              <a:rPr lang="en-US" sz="1200" dirty="0"/>
              <a:t> and </a:t>
            </a:r>
            <a:r>
              <a:rPr lang="en-US" sz="1200" dirty="0" err="1"/>
              <a:t>francisella</a:t>
            </a:r>
            <a:r>
              <a:rPr lang="en-US" sz="1200" dirty="0"/>
              <a:t> in this work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Phage paper – Mizuno et al. 2019, Chen 2022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 err="1"/>
              <a:t>Bacteriodetes</a:t>
            </a:r>
            <a:r>
              <a:rPr lang="en-US" sz="1200" dirty="0"/>
              <a:t> – Jha et al 2020 – probably autoregulating its own expression because </a:t>
            </a:r>
            <a:r>
              <a:rPr lang="en-US" sz="1200" dirty="0" err="1"/>
              <a:t>rpsU</a:t>
            </a:r>
            <a:r>
              <a:rPr lang="en-US" sz="1200" dirty="0"/>
              <a:t> is one of the few genes with a strong SD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8" name="Google Shape;31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ABB9-71B7-480D-B895-7F673203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39CFE-463A-14E2-D7D0-DF96C6BBB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2FF6C-8D53-F8E6-C5AB-A95B9EC1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7CBA2-CB9D-C07F-227A-E08A03C7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E5AB-EF21-64F0-8345-854C4B6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C9DB-2638-9458-FCE2-9293A0CC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C4B96-47E7-E75F-2AC6-2CE77CDF5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30B1B-557F-85A5-7E93-4CE54ED0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DA80-8A29-19D6-4DFF-2ADF98F9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1A856-FCC2-3A25-914B-7948500E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1D398-94C1-2973-E7A0-12BAF3EF6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A447E-729C-9006-13F0-C68A8D4ED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70B0-98E1-D25E-ECF5-9EF63B99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F889-572F-AD45-6D59-69E894C6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98AB-1970-B6B3-FDD1-6D19835A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253F-BD08-82C6-22A2-2749E09F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A27C-9B2C-4956-3343-768D8BFA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6CF0D-CD3A-1392-618E-644DBEC1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9E91-54E2-0D47-63CE-BE3BC2A7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DDF7-7741-73F7-1A6A-D7DC037A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E846-C740-BBEF-567A-D3DF1D3C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172-11CE-2F2B-E43B-FCDFEC40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07288-2447-A3CD-8EE5-FAD16315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8130-2B19-39C2-014C-4A94F998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23EE-B668-7917-9601-7CF26F17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B653-9F91-4B92-18A3-AD6884D0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C596-6D22-029D-F9EE-00C39222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1655F-9DBE-5EFF-1C4A-B8C84A99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7CF21-9CFA-557F-E673-5FF5B631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2B208-B905-9CF2-1D07-51374AA0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9166B-A4E4-6ACC-D8DA-BDDC20A9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4D12-2E2D-668A-91F3-C59DA65C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B1B8-18FC-9B77-7E8D-52071FD6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8792E-F925-5EC2-EF4C-EE3F51B1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2948B-4A5E-EA44-0269-3BB7DD6EE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EC183-31FD-C840-B38E-0334E7DC1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DADBA-A77D-FACC-CAB2-B099D298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BB5FA-C2DD-1F81-4AEC-E6B7ED7E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ABA67-543E-3BE9-7901-123ACEC8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F196-8D4D-B5A1-BEAF-D70261AB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E2056-430E-3DD0-EF5C-58D89AE1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65A4A-4EA6-D144-AB3C-68963CC4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DBB5-69D0-48CE-88D0-5C3E6CF0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3A9EE-2E82-2495-F6FA-9578D359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28ACB-4885-D639-B2A8-001D1028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286B3-A92F-4CBD-F128-C501F497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5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3DB2-C552-DC89-4D32-726204F2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39D0-3A13-0037-4CCC-19BB57A7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DD161-FB1A-AC4C-06DC-F9B314B5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0323D-6904-561A-4102-77982B63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F865C-AD7A-E5BF-54D3-F7D3119E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BFA30-9D3B-D2DF-E2FE-CED674AA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F134-8205-DFC4-5B4B-1D35B17F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C904B-C06A-83E1-A026-33FD67EF3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5D791-C93B-4EE9-94E2-B2983BED6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340BD-C64D-E2F3-22AF-70CE7424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7FA13-4F4F-AC68-2C66-D9597161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6805B-0357-9BAE-1016-C4E4F941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18FDD-E3BD-9B86-65A9-FC93876F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2092-141B-D4BC-7019-767FD46DF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3E34-8639-F2C2-2AE2-CC223B194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CDE7-2566-4D7E-A865-C003070F2D27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8E014-F86D-7D28-74C9-34A81503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B832-8385-257F-2978-6BC085F7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ACDBA-E422-4979-97A5-A3C62225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1590969" y="715708"/>
            <a:ext cx="9385515" cy="76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 dirty="0"/>
              <a:t>ACKNOWLEDGEMENTS</a:t>
            </a:r>
            <a:endParaRPr sz="4000" dirty="0"/>
          </a:p>
        </p:txBody>
      </p:sp>
      <p:sp>
        <p:nvSpPr>
          <p:cNvPr id="321" name="Google Shape;321;p23"/>
          <p:cNvSpPr txBox="1"/>
          <p:nvPr/>
        </p:nvSpPr>
        <p:spPr>
          <a:xfrm>
            <a:off x="466534" y="1690688"/>
            <a:ext cx="3819264" cy="48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Kathryn Ramsey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Hannah Trautmann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Ben Moore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Kira Bernabe</a:t>
            </a:r>
            <a:endParaRPr sz="20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Aisling Macaraeg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Dan Floyd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Current and former lab members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Steven Gregory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URI INBRE core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3" descr="Rhode Island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691" y="6142292"/>
            <a:ext cx="1843998" cy="59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0631" y="6192936"/>
            <a:ext cx="3295261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3" descr="Rhode Island IDeA Network of Biomedical Research Excellence – (RI-INBRE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9053" y="5129660"/>
            <a:ext cx="2358052" cy="91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23"/>
          <p:cNvCxnSpPr/>
          <p:nvPr/>
        </p:nvCxnSpPr>
        <p:spPr>
          <a:xfrm>
            <a:off x="609600" y="1258957"/>
            <a:ext cx="1076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6" name="Google Shape;32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3739" y="5192150"/>
            <a:ext cx="1879432" cy="73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7168" y="5202544"/>
            <a:ext cx="1721309" cy="73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04392" y="1402649"/>
            <a:ext cx="4777760" cy="358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A72D5FB3-08EC-ED58-6001-A3E9C0387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8521" y="1412625"/>
            <a:ext cx="2688336" cy="3584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</vt:lpstr>
      <vt:lpstr>Helvetica Neue</vt:lpstr>
      <vt:lpstr>Office Theme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ACKNOWLEDGEMENTS</dc:title>
  <dc:creator>Sierra Schmidt</dc:creator>
  <cp:lastModifiedBy>Sierra Schmidt</cp:lastModifiedBy>
  <cp:revision>1</cp:revision>
  <dcterms:created xsi:type="dcterms:W3CDTF">2023-07-13T20:21:16Z</dcterms:created>
  <dcterms:modified xsi:type="dcterms:W3CDTF">2023-07-13T20:21:50Z</dcterms:modified>
</cp:coreProperties>
</file>