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6" r:id="rId2"/>
  </p:sldIdLst>
  <p:sldSz cx="10972800" cy="8229600" type="B4JIS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4A587-97DF-4F7A-B056-E86825BCC15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D46CA-8248-4B8D-AAA8-3E1546B9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4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46836"/>
            <a:ext cx="932688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342900" y="518432"/>
            <a:ext cx="10287000" cy="9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29"/>
          <p:cNvCxnSpPr/>
          <p:nvPr/>
        </p:nvCxnSpPr>
        <p:spPr>
          <a:xfrm>
            <a:off x="342900" y="1488181"/>
            <a:ext cx="10287000" cy="0"/>
          </a:xfrm>
          <a:prstGeom prst="straightConnector1">
            <a:avLst/>
          </a:prstGeom>
          <a:noFill/>
          <a:ln w="31750" cap="flat" cmpd="sng">
            <a:solidFill>
              <a:srgbClr val="3B64AD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5512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4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98EA-1393-490D-BCB9-510EBB73184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lar diagram with text and symbols&#10;&#10;Description automatically generated">
            <a:extLst>
              <a:ext uri="{FF2B5EF4-FFF2-40B4-BE49-F238E27FC236}">
                <a16:creationId xmlns:a16="http://schemas.microsoft.com/office/drawing/2014/main" id="{5A09E5FD-3CB6-6FAF-9CE2-63A5252A5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82" y="1"/>
            <a:ext cx="6843318" cy="4114800"/>
          </a:xfrm>
          <a:prstGeom prst="rect">
            <a:avLst/>
          </a:prstGeom>
        </p:spPr>
      </p:pic>
      <p:pic>
        <p:nvPicPr>
          <p:cNvPr id="6" name="Picture 5" descr="A circular diagram with arrows and text&#10;&#10;Description automatically generated">
            <a:extLst>
              <a:ext uri="{FF2B5EF4-FFF2-40B4-BE49-F238E27FC236}">
                <a16:creationId xmlns:a16="http://schemas.microsoft.com/office/drawing/2014/main" id="{0BED0180-BA9F-1962-CC5D-49832D2C69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25042" cy="41147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28A816-6DC8-C626-FD24-38D6356B9A5D}"/>
              </a:ext>
            </a:extLst>
          </p:cNvPr>
          <p:cNvCxnSpPr/>
          <p:nvPr/>
        </p:nvCxnSpPr>
        <p:spPr>
          <a:xfrm>
            <a:off x="2105247" y="4476307"/>
            <a:ext cx="0" cy="1244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CB2C3-E350-8AC3-5D48-81B25A4B7D4C}"/>
              </a:ext>
            </a:extLst>
          </p:cNvPr>
          <p:cNvCxnSpPr/>
          <p:nvPr/>
        </p:nvCxnSpPr>
        <p:spPr>
          <a:xfrm>
            <a:off x="7807843" y="4476307"/>
            <a:ext cx="0" cy="1244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9AFDBF-A310-0EFB-BEC8-8F82B6865782}"/>
              </a:ext>
            </a:extLst>
          </p:cNvPr>
          <p:cNvSpPr txBox="1"/>
          <p:nvPr/>
        </p:nvSpPr>
        <p:spPr>
          <a:xfrm>
            <a:off x="1565035" y="6081825"/>
            <a:ext cx="112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colonies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ABBBD-BE13-842D-2ABC-5388EC59EFD1}"/>
              </a:ext>
            </a:extLst>
          </p:cNvPr>
          <p:cNvSpPr txBox="1"/>
          <p:nvPr/>
        </p:nvSpPr>
        <p:spPr>
          <a:xfrm>
            <a:off x="6927148" y="6081825"/>
            <a:ext cx="176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 colonies, unfortunately some backbone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04F3B-3BBC-C17C-6924-1050456F36D9}"/>
              </a:ext>
            </a:extLst>
          </p:cNvPr>
          <p:cNvSpPr txBox="1"/>
          <p:nvPr/>
        </p:nvSpPr>
        <p:spPr>
          <a:xfrm>
            <a:off x="2376654" y="472897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PIR1 cells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0565A-4223-EAB9-427B-3088DCE3C52E}"/>
              </a:ext>
            </a:extLst>
          </p:cNvPr>
          <p:cNvSpPr txBox="1"/>
          <p:nvPr/>
        </p:nvSpPr>
        <p:spPr>
          <a:xfrm>
            <a:off x="8063788" y="4728979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yeast </a:t>
            </a:r>
            <a:r>
              <a:rPr lang="en-US" dirty="0"/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89607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383</TotalTime>
  <Words>12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Sierra Schmidt</dc:creator>
  <cp:lastModifiedBy>Sierra Schmidt</cp:lastModifiedBy>
  <cp:revision>16</cp:revision>
  <dcterms:created xsi:type="dcterms:W3CDTF">2023-04-24T14:40:28Z</dcterms:created>
  <dcterms:modified xsi:type="dcterms:W3CDTF">2023-07-17T15:04:50Z</dcterms:modified>
</cp:coreProperties>
</file>