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88" r:id="rId2"/>
    <p:sldId id="289" r:id="rId3"/>
    <p:sldId id="287" r:id="rId4"/>
    <p:sldId id="286" r:id="rId5"/>
    <p:sldId id="285" r:id="rId6"/>
  </p:sldIdLst>
  <p:sldSz cx="10972800" cy="8229600" type="B4JIS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4A587-97DF-4F7A-B056-E86825BCC151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D46CA-8248-4B8D-AAA8-3E1546B98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4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8261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346836"/>
            <a:ext cx="932688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22446"/>
            <a:ext cx="82296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98EA-1393-490D-BCB9-510EBB73184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2C82-B6AA-4248-9778-7BBFEB92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5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98EA-1393-490D-BCB9-510EBB73184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2C82-B6AA-4248-9778-7BBFEB92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8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1" y="438150"/>
            <a:ext cx="236601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1" y="438150"/>
            <a:ext cx="696087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98EA-1393-490D-BCB9-510EBB73184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2C82-B6AA-4248-9778-7BBFEB92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13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9"/>
          <p:cNvSpPr txBox="1">
            <a:spLocks noGrp="1"/>
          </p:cNvSpPr>
          <p:nvPr>
            <p:ph type="title"/>
          </p:nvPr>
        </p:nvSpPr>
        <p:spPr>
          <a:xfrm>
            <a:off x="342900" y="518432"/>
            <a:ext cx="10287000" cy="94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" name="Google Shape;28;p29"/>
          <p:cNvCxnSpPr/>
          <p:nvPr/>
        </p:nvCxnSpPr>
        <p:spPr>
          <a:xfrm>
            <a:off x="342900" y="1488181"/>
            <a:ext cx="10287000" cy="0"/>
          </a:xfrm>
          <a:prstGeom prst="straightConnector1">
            <a:avLst/>
          </a:prstGeom>
          <a:noFill/>
          <a:ln w="31750" cap="flat" cmpd="sng">
            <a:solidFill>
              <a:srgbClr val="3B64AD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85512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98EA-1393-490D-BCB9-510EBB73184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2C82-B6AA-4248-9778-7BBFEB92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4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2051688"/>
            <a:ext cx="946404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5507358"/>
            <a:ext cx="946404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98EA-1393-490D-BCB9-510EBB73184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2C82-B6AA-4248-9778-7BBFEB92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3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190750"/>
            <a:ext cx="466344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2190750"/>
            <a:ext cx="466344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98EA-1393-490D-BCB9-510EBB73184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2C82-B6AA-4248-9778-7BBFEB92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7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438152"/>
            <a:ext cx="946404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2017396"/>
            <a:ext cx="4642008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3006090"/>
            <a:ext cx="46420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1" y="2017396"/>
            <a:ext cx="4664869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1" y="3006090"/>
            <a:ext cx="4664869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98EA-1393-490D-BCB9-510EBB73184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2C82-B6AA-4248-9778-7BBFEB92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7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98EA-1393-490D-BCB9-510EBB73184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2C82-B6AA-4248-9778-7BBFEB92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4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98EA-1393-490D-BCB9-510EBB73184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2C82-B6AA-4248-9778-7BBFEB92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548640"/>
            <a:ext cx="353901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1184912"/>
            <a:ext cx="555498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2468880"/>
            <a:ext cx="353901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98EA-1393-490D-BCB9-510EBB73184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2C82-B6AA-4248-9778-7BBFEB92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7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548640"/>
            <a:ext cx="353901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1184912"/>
            <a:ext cx="555498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2468880"/>
            <a:ext cx="353901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98EA-1393-490D-BCB9-510EBB73184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2C82-B6AA-4248-9778-7BBFEB92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4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438152"/>
            <a:ext cx="946404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190750"/>
            <a:ext cx="946404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7627622"/>
            <a:ext cx="24688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498EA-1393-490D-BCB9-510EBB73184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7627622"/>
            <a:ext cx="370332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7627622"/>
            <a:ext cx="24688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C2C82-B6AA-4248-9778-7BBFEB92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9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4E512E-B58C-77BE-550E-AE6B5E373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0"/>
            <a:ext cx="61722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0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FF24D7-5755-410C-9281-936BC93BD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0"/>
            <a:ext cx="61722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hain, necklet&#10;&#10;Description automatically generated">
            <a:extLst>
              <a:ext uri="{FF2B5EF4-FFF2-40B4-BE49-F238E27FC236}">
                <a16:creationId xmlns:a16="http://schemas.microsoft.com/office/drawing/2014/main" id="{EBB46342-0524-5648-F80C-CF0F7A3002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9" t="16336" r="19580" b="11898"/>
          <a:stretch/>
        </p:blipFill>
        <p:spPr>
          <a:xfrm rot="251383">
            <a:off x="707155" y="1017950"/>
            <a:ext cx="6343218" cy="3499951"/>
          </a:xfrm>
          <a:prstGeom prst="rect">
            <a:avLst/>
          </a:prstGeom>
        </p:spPr>
      </p:pic>
      <p:pic>
        <p:nvPicPr>
          <p:cNvPr id="3" name="Picture 2" descr="A picture containing chain, accessory&#10;&#10;Description automatically generated">
            <a:extLst>
              <a:ext uri="{FF2B5EF4-FFF2-40B4-BE49-F238E27FC236}">
                <a16:creationId xmlns:a16="http://schemas.microsoft.com/office/drawing/2014/main" id="{1B14B8A9-F405-8CD8-862F-FC238E1D84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6" t="7148" r="40112" b="6942"/>
          <a:stretch/>
        </p:blipFill>
        <p:spPr>
          <a:xfrm rot="3239134">
            <a:off x="5743015" y="2646293"/>
            <a:ext cx="2853467" cy="619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74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D1BE99-2139-210B-7798-7699E7B05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3944"/>
            <a:ext cx="10972800" cy="328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78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hain, accessory&#10;&#10;Description automatically generated">
            <a:extLst>
              <a:ext uri="{FF2B5EF4-FFF2-40B4-BE49-F238E27FC236}">
                <a16:creationId xmlns:a16="http://schemas.microsoft.com/office/drawing/2014/main" id="{D6BB4125-2A07-8EBC-C785-EFF6649E99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6" t="7148" r="40112" b="6942"/>
          <a:stretch/>
        </p:blipFill>
        <p:spPr>
          <a:xfrm rot="3239134">
            <a:off x="2096875" y="-421292"/>
            <a:ext cx="2027624" cy="4400225"/>
          </a:xfrm>
          <a:prstGeom prst="rect">
            <a:avLst/>
          </a:prstGeom>
        </p:spPr>
      </p:pic>
      <p:pic>
        <p:nvPicPr>
          <p:cNvPr id="1026" name="Picture 2" descr="PDB-101: Learn: Paper Models: Green and Red Fluorescent Proteins">
            <a:extLst>
              <a:ext uri="{FF2B5EF4-FFF2-40B4-BE49-F238E27FC236}">
                <a16:creationId xmlns:a16="http://schemas.microsoft.com/office/drawing/2014/main" id="{450C369F-4249-7A68-ADE9-AE61D525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771" y="116959"/>
            <a:ext cx="2549156" cy="357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88EC27-C51C-BD9F-5E44-5346FFBD2537}"/>
              </a:ext>
            </a:extLst>
          </p:cNvPr>
          <p:cNvCxnSpPr/>
          <p:nvPr/>
        </p:nvCxnSpPr>
        <p:spPr>
          <a:xfrm>
            <a:off x="5372305" y="1190847"/>
            <a:ext cx="18925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FAC631B-BC38-1336-BB5B-688465487B5D}"/>
              </a:ext>
            </a:extLst>
          </p:cNvPr>
          <p:cNvCxnSpPr/>
          <p:nvPr/>
        </p:nvCxnSpPr>
        <p:spPr>
          <a:xfrm>
            <a:off x="5613991" y="2052084"/>
            <a:ext cx="0" cy="20627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Download Dna Bacteria Strand Royalty-Free Vector Graphic - Pixabay">
            <a:extLst>
              <a:ext uri="{FF2B5EF4-FFF2-40B4-BE49-F238E27FC236}">
                <a16:creationId xmlns:a16="http://schemas.microsoft.com/office/drawing/2014/main" id="{6F247495-0F9E-6201-780F-2F5C9915E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774" y="4221708"/>
            <a:ext cx="5890434" cy="391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182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379</TotalTime>
  <Words>1</Words>
  <Application>Microsoft Office PowerPoint</Application>
  <PresentationFormat>Custom</PresentationFormat>
  <Paragraphs>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Sierra Schmidt</dc:creator>
  <cp:lastModifiedBy>Sierra Schmidt</cp:lastModifiedBy>
  <cp:revision>15</cp:revision>
  <dcterms:created xsi:type="dcterms:W3CDTF">2023-04-24T14:40:28Z</dcterms:created>
  <dcterms:modified xsi:type="dcterms:W3CDTF">2023-07-10T15:21:34Z</dcterms:modified>
</cp:coreProperties>
</file>