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107E1-D71C-4149-B4EB-2C93A8F5AA7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B4C1F-2042-4DBD-8AF7-6EAE4E10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DB565-B86C-D95E-20FD-C7C9CEDA2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6B717-19CD-0205-06FD-3F068368B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3D280-2525-6A31-21F0-0FAC44B3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C5D-6672-4406-9E33-9C586132D83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58DBC-FFBB-AA47-9908-C3E429624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CAC6E-32BE-3DE1-790A-233A1774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2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44720-B811-8B34-546D-13197B206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ED4F7-E1AF-7467-2C0F-27540D2F2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EC686-7B26-3A51-1EDD-23383272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C5D-6672-4406-9E33-9C586132D83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2AF3F-D3BE-1D79-D5C5-4368CF27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B0B0B-91FC-607F-F92E-ED1D8616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5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A59C00-F579-4261-CED1-241192F14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362D5F-C871-4CF1-182A-5981F9DF7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89D5F-FDE9-6213-75AA-0CC0A90B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C5D-6672-4406-9E33-9C586132D83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4C93E-A037-6E24-8D1B-CCCFEBAD6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15592-FE0A-9249-DC56-FE00A438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78BE9-F9C0-EFB6-909E-BF260309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166E5-9BB5-9253-3591-0F506B474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0639A-FCB4-B3E3-F3A7-C172D1C6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C5D-6672-4406-9E33-9C586132D83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3287E-34BC-DED8-6435-55E83425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BCF78-1A1E-3C02-7FCA-5C0ADB25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9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D232-17B6-F4E3-4CE2-64F9852F5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88769-D8A4-DA39-423D-3A2838ADC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6C5A2-3E6C-5047-AB14-6CEECA6D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C5D-6672-4406-9E33-9C586132D83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3A155-323C-FBD2-0283-6B8239FD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20769-796B-FA45-5E4E-53181256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6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E709-AA8A-75CE-3D46-DF622BF9F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E4D0D-A53F-4034-7932-D36D83FAF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BA016-0FAF-929D-E6B2-FBF68F31E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C5E88-D773-C2A3-C4D0-45B0062D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C5D-6672-4406-9E33-9C586132D83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9F7E7-9289-2B30-C8D0-1936890A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3EA38-DF68-A4B7-810F-12FB74B0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9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8714-F9CC-DA55-27DE-68D032AD3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4A7BB-3AB1-1AA1-FBA0-C063F0FC5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FCB4C-9B0F-182C-A14F-56D9F6900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54BDC-FEA7-58E6-34F6-BAA12FDA6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AFA99A-C5DA-0BC1-60D3-640768EFB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4CD30C-8DA9-C776-0F86-E0E3DE990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C5D-6672-4406-9E33-9C586132D83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26423D-BEAC-1193-6F7F-3678FAEB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89B9CD-98D9-00BA-7AEF-CA1C92EF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8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34429-ECE2-F0FD-B390-2DD6BDFF9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2965FA-EC94-F876-BAAF-478F727CB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C5D-6672-4406-9E33-9C586132D83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E2637-CA8C-59BE-C0FE-59292372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65361-7197-694B-8290-4880D585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3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D1049-D043-3C34-82BF-A6E977F13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C5D-6672-4406-9E33-9C586132D83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A1514-1E26-CF40-8DB1-D8A33DFD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83C82-3E5D-FD49-C05F-E3B86C52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0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DC22-C2C1-C14F-4758-4C8A48621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2EFAF-926F-30E9-C5B8-1A50F1F43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38BA2-09D5-BA42-CAB9-3CCBA9F20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913ED-72A9-BF3B-58AC-2CEEF365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C5D-6672-4406-9E33-9C586132D83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92AAB-68FA-901E-7BA5-0C112554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E5E0C-20B6-74F5-1655-A983B63E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1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BA773-89F9-E36E-A784-CB5D42644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F9955E-ACB9-3CE3-BC81-794A7A254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6E43F-C27B-515D-64D1-C6E48BB1E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BA1BA-CC6C-964B-4F46-77D42779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C5D-6672-4406-9E33-9C586132D83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021E0-E8AC-2C29-8509-42726FDC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2E5D2-D876-999E-1AB1-5C9340F34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3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B6239-C2DC-032F-3FD2-3AE6ED13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962E3-64AA-6224-2BDB-E625ACF67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B54ED-ACF8-9556-B9E9-D2B4F9271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C5D-6672-4406-9E33-9C586132D83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F51EC-BD86-D6F0-6689-E354E36DC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8856C-C842-0F39-AE63-748680D1F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ws in a field&#10;&#10;Description automatically generated with medium confidence">
            <a:extLst>
              <a:ext uri="{FF2B5EF4-FFF2-40B4-BE49-F238E27FC236}">
                <a16:creationId xmlns:a16="http://schemas.microsoft.com/office/drawing/2014/main" id="{597DFC98-5D5D-41F9-A595-DDFD1168E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1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_1">
            <a:hlinkClick r:id="" action="ppaction://media"/>
            <a:extLst>
              <a:ext uri="{FF2B5EF4-FFF2-40B4-BE49-F238E27FC236}">
                <a16:creationId xmlns:a16="http://schemas.microsoft.com/office/drawing/2014/main" id="{06B87791-319B-3D84-75F4-D7B721D138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3871609" cy="687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6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">
            <a:hlinkClick r:id="" action="ppaction://media"/>
            <a:extLst>
              <a:ext uri="{FF2B5EF4-FFF2-40B4-BE49-F238E27FC236}">
                <a16:creationId xmlns:a16="http://schemas.microsoft.com/office/drawing/2014/main" id="{AC590BC3-9834-7C49-0647-3331B4C40B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3861881" cy="68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4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0</Words>
  <Application>Microsoft Office PowerPoint</Application>
  <PresentationFormat>Widescreen</PresentationFormat>
  <Paragraphs>0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Sierra Schmidt</dc:creator>
  <cp:lastModifiedBy>Sierra Schmidt</cp:lastModifiedBy>
  <cp:revision>47</cp:revision>
  <dcterms:created xsi:type="dcterms:W3CDTF">2022-06-21T13:36:31Z</dcterms:created>
  <dcterms:modified xsi:type="dcterms:W3CDTF">2023-03-06T19:26:18Z</dcterms:modified>
</cp:coreProperties>
</file>