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DB565-B86C-D95E-20FD-C7C9CEDA2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6B717-19CD-0205-06FD-3F068368B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3D280-2525-6A31-21F0-0FAC44B3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58DBC-FFBB-AA47-9908-C3E42962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CAC6E-32BE-3DE1-790A-233A1774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2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4720-B811-8B34-546D-13197B20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ED4F7-E1AF-7467-2C0F-27540D2F2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EC686-7B26-3A51-1EDD-23383272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2AF3F-D3BE-1D79-D5C5-4368CF27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B0B0B-91FC-607F-F92E-ED1D8616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5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59C00-F579-4261-CED1-241192F14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62D5F-C871-4CF1-182A-5981F9DF7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89D5F-FDE9-6213-75AA-0CC0A90B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4C93E-A037-6E24-8D1B-CCCFEBAD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15592-FE0A-9249-DC56-FE00A438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78BE9-F9C0-EFB6-909E-BF260309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166E5-9BB5-9253-3591-0F506B474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0639A-FCB4-B3E3-F3A7-C172D1C6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3287E-34BC-DED8-6435-55E83425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BCF78-1A1E-3C02-7FCA-5C0ADB25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9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D232-17B6-F4E3-4CE2-64F9852F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88769-D8A4-DA39-423D-3A2838AD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6C5A2-3E6C-5047-AB14-6CEECA6D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3A155-323C-FBD2-0283-6B8239FD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20769-796B-FA45-5E4E-53181256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6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E709-AA8A-75CE-3D46-DF622BF9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E4D0D-A53F-4034-7932-D36D83FAF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BA016-0FAF-929D-E6B2-FBF68F31E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C5E88-D773-C2A3-C4D0-45B0062D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9F7E7-9289-2B30-C8D0-1936890A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3EA38-DF68-A4B7-810F-12FB74B0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8714-F9CC-DA55-27DE-68D032AD3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4A7BB-3AB1-1AA1-FBA0-C063F0FC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FCB4C-9B0F-182C-A14F-56D9F6900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54BDC-FEA7-58E6-34F6-BAA12FDA6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FA99A-C5DA-0BC1-60D3-640768EFB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CD30C-8DA9-C776-0F86-E0E3DE99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6423D-BEAC-1193-6F7F-3678FAEB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9B9CD-98D9-00BA-7AEF-CA1C92EF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8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4429-ECE2-F0FD-B390-2DD6BDFF9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965FA-EC94-F876-BAAF-478F727C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E2637-CA8C-59BE-C0FE-59292372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65361-7197-694B-8290-4880D585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3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D1049-D043-3C34-82BF-A6E977F1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A1514-1E26-CF40-8DB1-D8A33DFD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83C82-3E5D-FD49-C05F-E3B86C52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DC22-C2C1-C14F-4758-4C8A4862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2EFAF-926F-30E9-C5B8-1A50F1F43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38BA2-09D5-BA42-CAB9-3CCBA9F20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913ED-72A9-BF3B-58AC-2CEEF365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92AAB-68FA-901E-7BA5-0C112554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E5E0C-20B6-74F5-1655-A983B63E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1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A773-89F9-E36E-A784-CB5D4264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F9955E-ACB9-3CE3-BC81-794A7A254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6E43F-C27B-515D-64D1-C6E48BB1E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BA1BA-CC6C-964B-4F46-77D42779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C5D-6672-4406-9E33-9C586132D83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021E0-E8AC-2C29-8509-42726FDC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2E5D2-D876-999E-1AB1-5C9340F3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3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B6239-C2DC-032F-3FD2-3AE6ED13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962E3-64AA-6224-2BDB-E625ACF67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B54ED-ACF8-9556-B9E9-D2B4F9271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C5D-6672-4406-9E33-9C586132D83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F51EC-BD86-D6F0-6689-E354E36D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8856C-C842-0F39-AE63-748680D1F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EB145-AE98-4706-BDB3-35F8F07B7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48493D-B673-AE3A-582D-AEE007794D75}"/>
              </a:ext>
            </a:extLst>
          </p:cNvPr>
          <p:cNvSpPr txBox="1"/>
          <p:nvPr/>
        </p:nvSpPr>
        <p:spPr>
          <a:xfrm>
            <a:off x="245630" y="3085824"/>
            <a:ext cx="8064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00FFFF"/>
                </a:highlight>
              </a:rPr>
              <a:t>Question:</a:t>
            </a:r>
            <a:r>
              <a:rPr lang="en-US" sz="1600" dirty="0"/>
              <a:t> What environmental conditions may lead to the up-regulation of </a:t>
            </a:r>
            <a:r>
              <a:rPr lang="en-US" sz="1600" i="1" dirty="0"/>
              <a:t>rpsU1</a:t>
            </a:r>
            <a:r>
              <a:rPr lang="en-US" sz="1600" dirty="0"/>
              <a:t> and </a:t>
            </a:r>
            <a:r>
              <a:rPr lang="en-US" sz="1600" i="1" dirty="0"/>
              <a:t>rpsU3</a:t>
            </a:r>
            <a:r>
              <a:rPr lang="en-US" sz="1600" dirty="0"/>
              <a:t>?</a:t>
            </a:r>
            <a:br>
              <a:rPr lang="en-US" sz="1600" dirty="0"/>
            </a:br>
            <a:r>
              <a:rPr lang="en-US" sz="1600" dirty="0">
                <a:highlight>
                  <a:srgbClr val="00FF00"/>
                </a:highlight>
              </a:rPr>
              <a:t>Controls: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Cultures grown in standard CDM. LVS grown in standard CDM. </a:t>
            </a:r>
          </a:p>
          <a:p>
            <a:r>
              <a:rPr lang="en-US" sz="1600" dirty="0">
                <a:highlight>
                  <a:srgbClr val="FF00FF"/>
                </a:highlight>
              </a:rPr>
              <a:t>Interpretation:</a:t>
            </a:r>
            <a:r>
              <a:rPr lang="en-US" sz="1600" dirty="0"/>
              <a:t> No change in either </a:t>
            </a:r>
            <a:r>
              <a:rPr lang="en-US" sz="1600" i="1" dirty="0"/>
              <a:t>rpsU1 </a:t>
            </a:r>
            <a:r>
              <a:rPr lang="en-US" sz="1600" dirty="0"/>
              <a:t>and </a:t>
            </a:r>
            <a:r>
              <a:rPr lang="en-US" sz="1600" i="1" dirty="0"/>
              <a:t>rpsU3 </a:t>
            </a:r>
            <a:r>
              <a:rPr lang="en-US" sz="1600" dirty="0"/>
              <a:t>when grown in 200 </a:t>
            </a:r>
            <a:r>
              <a:rPr lang="en-US" sz="1600" dirty="0" err="1"/>
              <a:t>uM</a:t>
            </a:r>
            <a:r>
              <a:rPr lang="en-US" sz="1600" dirty="0"/>
              <a:t> Spermine.</a:t>
            </a:r>
            <a:endParaRPr lang="en-US" sz="1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5C34F-50B0-DD7E-8C6F-74B06924C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4" y="141402"/>
            <a:ext cx="5727342" cy="2913785"/>
          </a:xfrm>
          <a:prstGeom prst="rect">
            <a:avLst/>
          </a:prstGeom>
          <a:noFill/>
        </p:spPr>
      </p:pic>
      <p:pic>
        <p:nvPicPr>
          <p:cNvPr id="4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B09FD9-9BD7-4E9C-549B-E07EE12084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1"/>
          <a:stretch/>
        </p:blipFill>
        <p:spPr>
          <a:xfrm>
            <a:off x="5891719" y="3409172"/>
            <a:ext cx="8821658" cy="34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4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A2E7-C32E-0FAD-E04C-DEB774CE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Electroporations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D0BAF-0192-1187-3D2B-42A18EC4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114" y="1825625"/>
            <a:ext cx="6178685" cy="4351338"/>
          </a:xfrm>
        </p:spPr>
        <p:txBody>
          <a:bodyPr/>
          <a:lstStyle/>
          <a:p>
            <a:r>
              <a:rPr lang="en-US" dirty="0"/>
              <a:t>pF is fine obviously</a:t>
            </a:r>
          </a:p>
        </p:txBody>
      </p:sp>
      <p:pic>
        <p:nvPicPr>
          <p:cNvPr id="1026" name="Picture 2" descr="How to tell when yeast goes bad - Cheezburger - Funny Memes | Funny Pictures">
            <a:extLst>
              <a:ext uri="{FF2B5EF4-FFF2-40B4-BE49-F238E27FC236}">
                <a16:creationId xmlns:a16="http://schemas.microsoft.com/office/drawing/2014/main" id="{87A3A59D-FC49-86A6-B8A5-DF9CE22B0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0111"/>
            <a:ext cx="4000304" cy="53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7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52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Electroporations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Sierra Schmidt</dc:creator>
  <cp:lastModifiedBy>Sierra Schmidt</cp:lastModifiedBy>
  <cp:revision>43</cp:revision>
  <dcterms:created xsi:type="dcterms:W3CDTF">2022-06-21T13:36:31Z</dcterms:created>
  <dcterms:modified xsi:type="dcterms:W3CDTF">2023-01-30T19:46:34Z</dcterms:modified>
</cp:coreProperties>
</file>