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7579-14B0-4856-B6D4-9C288E82B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Abundance of </a:t>
            </a:r>
            <a:r>
              <a:rPr lang="en-US" i="1" dirty="0"/>
              <a:t>rpsU1 </a:t>
            </a:r>
            <a:r>
              <a:rPr lang="en-US" dirty="0"/>
              <a:t>and </a:t>
            </a:r>
            <a:r>
              <a:rPr lang="en-US" i="1" dirty="0"/>
              <a:t>rpsU3 </a:t>
            </a:r>
            <a:r>
              <a:rPr lang="en-US" dirty="0"/>
              <a:t>with </a:t>
            </a:r>
            <a:r>
              <a:rPr lang="el-GR" dirty="0"/>
              <a:t>β-</a:t>
            </a:r>
            <a:r>
              <a:rPr lang="en-US" dirty="0"/>
              <a:t>galactosidase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76149-51E4-5A1A-ED7B-8041EC55D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r>
              <a:rPr lang="en-US" dirty="0"/>
              <a:t>bS21-1 and bS21-3 encoded by </a:t>
            </a:r>
            <a:r>
              <a:rPr lang="en-US" i="1" dirty="0"/>
              <a:t>rpsU1 </a:t>
            </a:r>
            <a:r>
              <a:rPr lang="en-US" dirty="0"/>
              <a:t>and </a:t>
            </a:r>
            <a:r>
              <a:rPr lang="en-US" i="1" dirty="0"/>
              <a:t>rpsU3 </a:t>
            </a:r>
            <a:r>
              <a:rPr lang="en-US" dirty="0"/>
              <a:t>are less abundant in the cell than bS21-2 </a:t>
            </a:r>
          </a:p>
          <a:p>
            <a:pPr lvl="1"/>
            <a:r>
              <a:rPr lang="en-US" dirty="0"/>
              <a:t>Makes it hard to study</a:t>
            </a:r>
          </a:p>
          <a:p>
            <a:pPr lvl="1"/>
            <a:r>
              <a:rPr lang="en-US" dirty="0"/>
              <a:t>Are there conditions which up-regulate them?</a:t>
            </a:r>
          </a:p>
          <a:p>
            <a:r>
              <a:rPr lang="en-US" dirty="0"/>
              <a:t>Growth of cells in testing environment</a:t>
            </a:r>
          </a:p>
          <a:p>
            <a:r>
              <a:rPr lang="en-US" dirty="0"/>
              <a:t>Measure </a:t>
            </a:r>
            <a:r>
              <a:rPr lang="el-GR" dirty="0"/>
              <a:t>β-</a:t>
            </a:r>
            <a:r>
              <a:rPr lang="en-US" dirty="0"/>
              <a:t>galactosidase activity as </a:t>
            </a:r>
          </a:p>
          <a:p>
            <a:pPr marL="0" indent="0">
              <a:buNone/>
            </a:pPr>
            <a:r>
              <a:rPr lang="en-US" dirty="0"/>
              <a:t>   reporter for bS21-1 and </a:t>
            </a:r>
          </a:p>
          <a:p>
            <a:pPr marL="0" indent="0">
              <a:buNone/>
            </a:pPr>
            <a:r>
              <a:rPr lang="en-US" dirty="0"/>
              <a:t>   bS21-3 production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530154-8604-4954-6AB0-CCF615E729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34"/>
          <a:stretch/>
        </p:blipFill>
        <p:spPr>
          <a:xfrm>
            <a:off x="6254557" y="3805099"/>
            <a:ext cx="5268404" cy="250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11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245630" y="3085824"/>
            <a:ext cx="80647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Control reaction with plain MHB.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Some increase of protein abundance in both </a:t>
            </a:r>
            <a:r>
              <a:rPr lang="en-US" sz="1600" i="1" dirty="0"/>
              <a:t>rpsU1 </a:t>
            </a:r>
            <a:r>
              <a:rPr lang="en-US" sz="1600" dirty="0"/>
              <a:t>and </a:t>
            </a:r>
            <a:r>
              <a:rPr lang="en-US" sz="1600" i="1" dirty="0"/>
              <a:t>rpsU3 </a:t>
            </a:r>
            <a:r>
              <a:rPr lang="en-US" sz="1600" dirty="0"/>
              <a:t>when grown on CHAH. </a:t>
            </a:r>
            <a:endParaRPr lang="en-US" sz="16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F9A2DE-86DD-A9C9-3EFF-0C0CD1DD4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30" y="289999"/>
            <a:ext cx="4674423" cy="25097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44947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245630" y="3085824"/>
            <a:ext cx="80647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Control reaction with plain MHB.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Some increase of protein abundance in both </a:t>
            </a:r>
            <a:r>
              <a:rPr lang="en-US" sz="1600" i="1" dirty="0"/>
              <a:t>rpsU1 </a:t>
            </a:r>
            <a:r>
              <a:rPr lang="en-US" sz="1600" dirty="0"/>
              <a:t>and </a:t>
            </a:r>
            <a:r>
              <a:rPr lang="en-US" sz="1600" i="1" dirty="0"/>
              <a:t>rpsU3 </a:t>
            </a:r>
            <a:r>
              <a:rPr lang="en-US" sz="1600" dirty="0"/>
              <a:t>when grown on CHAH. But potentially variable. </a:t>
            </a:r>
            <a:endParaRPr lang="en-US" sz="1600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F9A2DE-86DD-A9C9-3EFF-0C0CD1DD4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30" y="289999"/>
            <a:ext cx="4674423" cy="2509762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8F0116-54C9-0B11-E8F5-5A1B41EEC0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7824" y="289999"/>
            <a:ext cx="4674423" cy="251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32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145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Detecting Abundance of rpsU1 and rpsU3 with β-galactosidase Activity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40</cp:revision>
  <dcterms:created xsi:type="dcterms:W3CDTF">2022-06-21T13:36:31Z</dcterms:created>
  <dcterms:modified xsi:type="dcterms:W3CDTF">2023-01-23T19:48:02Z</dcterms:modified>
</cp:coreProperties>
</file>