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221102_SS_KRLVS192_KRLVS193_pH_GFP_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221102_SS_KRLVS192_KRLVS193_pH_GFP_Ass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221026_SS_KRLVS192_pH_GFP_Ass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(2)'!$K$2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'Analysis (2)'!$M$2:$M$4</c:f>
                <c:numCache>
                  <c:formatCode>General</c:formatCode>
                  <c:ptCount val="3"/>
                  <c:pt idx="0">
                    <c:v>0.33504787532095076</c:v>
                  </c:pt>
                  <c:pt idx="1">
                    <c:v>0.49856694761474862</c:v>
                  </c:pt>
                  <c:pt idx="2">
                    <c:v>0.11910707932024218</c:v>
                  </c:pt>
                </c:numCache>
              </c:numRef>
            </c:plus>
            <c:minus>
              <c:numRef>
                <c:f>'Analysis (2)'!$M$2:$M$4</c:f>
                <c:numCache>
                  <c:formatCode>General</c:formatCode>
                  <c:ptCount val="3"/>
                  <c:pt idx="0">
                    <c:v>0.33504787532095076</c:v>
                  </c:pt>
                  <c:pt idx="1">
                    <c:v>0.49856694761474862</c:v>
                  </c:pt>
                  <c:pt idx="2">
                    <c:v>0.11910707932024218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(2)'!$J$2:$J$4</c:f>
              <c:strCache>
                <c:ptCount val="3"/>
                <c:pt idx="0">
                  <c:v>pH 6.5</c:v>
                </c:pt>
                <c:pt idx="1">
                  <c:v>pH 2.75</c:v>
                </c:pt>
                <c:pt idx="2">
                  <c:v>pH 4.5</c:v>
                </c:pt>
              </c:strCache>
            </c:strRef>
          </c:cat>
          <c:val>
            <c:numRef>
              <c:f>'Analysis (2)'!$L$2:$L$4</c:f>
              <c:numCache>
                <c:formatCode>0.00</c:formatCode>
                <c:ptCount val="3"/>
                <c:pt idx="0">
                  <c:v>0.99999999999999989</c:v>
                </c:pt>
                <c:pt idx="1">
                  <c:v>2.9369426288130929</c:v>
                </c:pt>
                <c:pt idx="2">
                  <c:v>1.9695257769929349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D-4659-8AD5-F035799822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226682341790609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(2)'!$K$5</c:f>
              <c:strCache>
                <c:ptCount val="1"/>
                <c:pt idx="0">
                  <c:v>LVS pF-PrpsU3-GFP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'Analysis (2)'!$M$5:$M$7</c:f>
                <c:numCache>
                  <c:formatCode>General</c:formatCode>
                  <c:ptCount val="3"/>
                  <c:pt idx="0">
                    <c:v>1.4892048054164735E-2</c:v>
                  </c:pt>
                  <c:pt idx="1">
                    <c:v>3.2085123529120144E-2</c:v>
                  </c:pt>
                  <c:pt idx="2">
                    <c:v>2.4289909529020295E-2</c:v>
                  </c:pt>
                </c:numCache>
              </c:numRef>
            </c:plus>
            <c:minus>
              <c:numRef>
                <c:f>'Analysis (2)'!$M$5:$M$7</c:f>
                <c:numCache>
                  <c:formatCode>General</c:formatCode>
                  <c:ptCount val="3"/>
                  <c:pt idx="0">
                    <c:v>1.4892048054164735E-2</c:v>
                  </c:pt>
                  <c:pt idx="1">
                    <c:v>3.2085123529120144E-2</c:v>
                  </c:pt>
                  <c:pt idx="2">
                    <c:v>2.4289909529020295E-2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(2)'!$J$2:$J$4</c:f>
              <c:strCache>
                <c:ptCount val="3"/>
                <c:pt idx="0">
                  <c:v>pH 6.5</c:v>
                </c:pt>
                <c:pt idx="1">
                  <c:v>pH 2.75</c:v>
                </c:pt>
                <c:pt idx="2">
                  <c:v>pH 4.5</c:v>
                </c:pt>
              </c:strCache>
            </c:strRef>
          </c:cat>
          <c:val>
            <c:numRef>
              <c:f>'Analysis (2)'!$L$5:$L$7</c:f>
              <c:numCache>
                <c:formatCode>0.00</c:formatCode>
                <c:ptCount val="3"/>
                <c:pt idx="0">
                  <c:v>1</c:v>
                </c:pt>
                <c:pt idx="1">
                  <c:v>0.39075408579880583</c:v>
                </c:pt>
                <c:pt idx="2">
                  <c:v>1.2029815484211808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C-46DC-9B97-13CAE3CEB6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226682341790609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(2)'!$K$2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'Analysis (2)'!$M$2:$M$6</c:f>
                <c:numCache>
                  <c:formatCode>General</c:formatCode>
                  <c:ptCount val="5"/>
                  <c:pt idx="0">
                    <c:v>1.7857423109302084</c:v>
                  </c:pt>
                  <c:pt idx="1">
                    <c:v>0.57146267127699091</c:v>
                  </c:pt>
                  <c:pt idx="2">
                    <c:v>1.7164773523627004</c:v>
                  </c:pt>
                </c:numCache>
              </c:numRef>
            </c:plus>
            <c:minus>
              <c:numRef>
                <c:f>'Analysis (2)'!$M$2:$M$6</c:f>
                <c:numCache>
                  <c:formatCode>General</c:formatCode>
                  <c:ptCount val="5"/>
                  <c:pt idx="0">
                    <c:v>1.7857423109302084</c:v>
                  </c:pt>
                  <c:pt idx="1">
                    <c:v>0.57146267127699091</c:v>
                  </c:pt>
                  <c:pt idx="2">
                    <c:v>1.7164773523627004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(2)'!$J$2:$J$4</c:f>
              <c:strCache>
                <c:ptCount val="3"/>
                <c:pt idx="0">
                  <c:v>pH 6.5</c:v>
                </c:pt>
                <c:pt idx="1">
                  <c:v>pH 2.75</c:v>
                </c:pt>
                <c:pt idx="2">
                  <c:v>pH 4.5</c:v>
                </c:pt>
              </c:strCache>
            </c:strRef>
          </c:cat>
          <c:val>
            <c:numRef>
              <c:f>'Analysis (2)'!$L$2:$L$4</c:f>
              <c:numCache>
                <c:formatCode>0.00</c:formatCode>
                <c:ptCount val="3"/>
                <c:pt idx="0">
                  <c:v>1</c:v>
                </c:pt>
                <c:pt idx="1">
                  <c:v>7.0626674551655242</c:v>
                </c:pt>
                <c:pt idx="2">
                  <c:v>8.167450724730358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26-4BE8-91E0-D7E9F3EB49C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226682341790609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4AAB2B5-A40E-3F5F-47B4-800183DB5C86}"/>
              </a:ext>
            </a:extLst>
          </p:cNvPr>
          <p:cNvSpPr txBox="1"/>
          <p:nvPr/>
        </p:nvSpPr>
        <p:spPr>
          <a:xfrm>
            <a:off x="351932" y="3617537"/>
            <a:ext cx="47885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How does pH affect the production of </a:t>
            </a:r>
            <a:r>
              <a:rPr lang="en-US" sz="1600" i="1" dirty="0"/>
              <a:t>rpsU1 </a:t>
            </a:r>
            <a:r>
              <a:rPr lang="en-US" sz="1600" dirty="0"/>
              <a:t>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GFP strains grown at 37°C in MHB non-buffered, and LVS-pF grown in MHB non-buffered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It seems that lower pH up-regulates </a:t>
            </a:r>
            <a:r>
              <a:rPr lang="en-US" sz="1600" i="1" dirty="0"/>
              <a:t>rpsU1 </a:t>
            </a:r>
            <a:r>
              <a:rPr lang="en-US" sz="1600" dirty="0"/>
              <a:t>but not </a:t>
            </a:r>
            <a:r>
              <a:rPr lang="en-US" sz="1600" i="1" dirty="0"/>
              <a:t>rpsU3</a:t>
            </a:r>
            <a:r>
              <a:rPr lang="en-US" sz="1600" dirty="0"/>
              <a:t>. Though it seems inconsistent. </a:t>
            </a:r>
            <a:endParaRPr lang="en-US" sz="160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446143"/>
              </p:ext>
            </p:extLst>
          </p:nvPr>
        </p:nvGraphicFramePr>
        <p:xfrm>
          <a:off x="6353666" y="309651"/>
          <a:ext cx="5267344" cy="2537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A339694-C9C2-4856-8AEF-6BC439C87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650721"/>
              </p:ext>
            </p:extLst>
          </p:nvPr>
        </p:nvGraphicFramePr>
        <p:xfrm>
          <a:off x="6353666" y="3372439"/>
          <a:ext cx="5267344" cy="2783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330164"/>
              </p:ext>
            </p:extLst>
          </p:nvPr>
        </p:nvGraphicFramePr>
        <p:xfrm>
          <a:off x="351932" y="309651"/>
          <a:ext cx="5172175" cy="2537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8298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67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29</cp:revision>
  <dcterms:created xsi:type="dcterms:W3CDTF">2022-06-21T13:36:31Z</dcterms:created>
  <dcterms:modified xsi:type="dcterms:W3CDTF">2022-11-08T18:55:06Z</dcterms:modified>
</cp:coreProperties>
</file>