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4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CD50-0D95-E144-A136-1E0E76C44416}" type="datetimeFigureOut">
              <a:rPr lang="en-US" smtClean="0"/>
              <a:t>10/2/21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7491-DEF9-F446-BFEB-436C23F90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300"/>
              </a:lnSpc>
              <a:spcAft>
                <a:spcPts val="1200"/>
              </a:spcAft>
            </a:pP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One such protein which is found in some, but not all ribosomes is the protein bs21. Particular bS21 paralogs translate specific transcripts more efficiently (ribosome “sigma factors”), playing a role in translation initiation.  It is believed that ribosomes with specific bS21 paralogs could modulate gene expression That said, thus far it is believed to be non-essential, but implicated in the control of quite a few processes such as biofilm production, motility, acid stress resistance, antibiotic resistance, and virulence. Bs21 is also found encoded in some phage.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EB723-9468-5540-A4E7-A08875E172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77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17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80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0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36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1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6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0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5EB4-AC8F-4657-8EEE-BE8D92A41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4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AE8126-5AEB-4EF3-B562-E631CA692907}" type="datetimeFigureOut">
              <a:rPr lang="en-US" smtClean="0"/>
              <a:t>10/2/21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166B80-3ADE-4F57-8A96-777F280F6FD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bS21, a small </a:t>
            </a:r>
            <a:br>
              <a:rPr lang="en-US" dirty="0"/>
            </a:br>
            <a:r>
              <a:rPr lang="en-US" dirty="0"/>
              <a:t>ribosomal protein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4" name="Content Placeholder 16">
            <a:extLst>
              <a:ext uri="{FF2B5EF4-FFF2-40B4-BE49-F238E27FC236}">
                <a16:creationId xmlns:a16="http://schemas.microsoft.com/office/drawing/2014/main" id="{9685329E-9E35-8747-A3C3-63A5EEE6E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89" y="1737360"/>
            <a:ext cx="5334342" cy="4843862"/>
          </a:xfrm>
        </p:spPr>
        <p:txBody>
          <a:bodyPr>
            <a:normAutofit/>
          </a:bodyPr>
          <a:lstStyle/>
          <a:p>
            <a:pPr marL="11113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involved in translation initiation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non-essential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 dirty="0"/>
              <a:t>implicated in control of specific processes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2400" dirty="0"/>
              <a:t>bS21 in </a:t>
            </a:r>
            <a:r>
              <a:rPr lang="en-US" sz="2400" i="1" dirty="0"/>
              <a:t>F. </a:t>
            </a:r>
            <a:r>
              <a:rPr lang="en-US" sz="2400" i="1" dirty="0" err="1"/>
              <a:t>tularensis</a:t>
            </a:r>
            <a:r>
              <a:rPr lang="en-US" sz="2400" dirty="0"/>
              <a:t>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2400" dirty="0"/>
              <a:t>	Three homologs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2400" dirty="0"/>
              <a:t>	Lead to ribosome heterogeneity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263" algn="l"/>
              </a:tabLst>
            </a:pPr>
            <a:r>
              <a:rPr lang="en-US" sz="2400" dirty="0"/>
              <a:t>	Loss of bS21-2 </a:t>
            </a:r>
          </a:p>
          <a:p>
            <a:pPr marL="746125" lvl="1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2400" dirty="0"/>
              <a:t>change in virulence protein abundance</a:t>
            </a:r>
          </a:p>
          <a:p>
            <a:pPr marL="746125" lvl="1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2400" dirty="0"/>
              <a:t>reduces virulence</a:t>
            </a:r>
          </a:p>
          <a:p>
            <a:pPr marL="460375" lvl="1" indent="-4603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Changes of ribosome bS21 content alters sensitivity to </a:t>
            </a:r>
            <a:r>
              <a:rPr lang="en-US" sz="2400" dirty="0" err="1"/>
              <a:t>kasugamycin</a:t>
            </a:r>
            <a:endParaRPr lang="en-US" sz="2800" dirty="0"/>
          </a:p>
          <a:p>
            <a:pPr marL="460375" indent="-460375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460375" indent="-460375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95636-88AB-2143-8A3D-7CCF557E6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" t="1540" r="24625"/>
          <a:stretch/>
        </p:blipFill>
        <p:spPr>
          <a:xfrm>
            <a:off x="6695285" y="83714"/>
            <a:ext cx="5576887" cy="4543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FA243A-0DF2-194A-9536-3C23EAE5D698}"/>
              </a:ext>
            </a:extLst>
          </p:cNvPr>
          <p:cNvSpPr txBox="1"/>
          <p:nvPr/>
        </p:nvSpPr>
        <p:spPr>
          <a:xfrm>
            <a:off x="9583029" y="5226444"/>
            <a:ext cx="185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30S subunit, modeled from PDB entry: 4V50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031C3E-7692-F54A-B16F-1A3A1CCD4E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6189" r="31486" b="2445"/>
          <a:stretch/>
        </p:blipFill>
        <p:spPr>
          <a:xfrm>
            <a:off x="6431622" y="3712647"/>
            <a:ext cx="2952805" cy="25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uiExpand="1" build="p" bldLvl="2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163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Retrospect</vt:lpstr>
      <vt:lpstr>bS21, a small  ribosomal protein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bS21, a small  ribosomal protein</dc:title>
  <dc:creator>Kathryn Ramsey</dc:creator>
  <cp:lastModifiedBy>Kathryn Ramsey</cp:lastModifiedBy>
  <cp:revision>1</cp:revision>
  <dcterms:created xsi:type="dcterms:W3CDTF">2021-10-02T16:45:34Z</dcterms:created>
  <dcterms:modified xsi:type="dcterms:W3CDTF">2021-10-02T16:57:59Z</dcterms:modified>
</cp:coreProperties>
</file>