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66" d="100"/>
          <a:sy n="66" d="100"/>
        </p:scale>
        <p:origin x="1301" y="3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9D804E-F736-46B1-7BD4-4BDD084637A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5E09202-266C-FF17-B23F-28CB1A76C0E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2193DCA-C331-1930-AA08-05A64A6F44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892B82-8E65-4038-A315-8F3DD288CFF3}" type="datetimeFigureOut">
              <a:rPr lang="en-US" smtClean="0"/>
              <a:t>9/22/2022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953928-8606-01B9-B1F9-71826285B2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7FCAF6C-F7C1-D5E6-BDFA-CB4D8E9EA9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E3E437-520F-48D2-99C3-CCC0A888CC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94280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F34E42-95DF-E33B-D0CE-0B8D4FA9D7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7656CE1-109A-7F49-D82D-CDCAAD80B0E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50D774C-EFF0-5EA5-7240-8B521F22C7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892B82-8E65-4038-A315-8F3DD288CFF3}" type="datetimeFigureOut">
              <a:rPr lang="en-US" smtClean="0"/>
              <a:t>9/22/2022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6116C4B-940D-C0B4-A595-D5FD16C089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22F9BB6-FA0F-148F-1BDD-023DD5F6F1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E3E437-520F-48D2-99C3-CCC0A888CC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8159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660E054-5782-6325-D7F8-9D0CFD2953E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3C48884-C9B4-DC1A-F29B-E6BF96E5416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5A9597-BDF8-B2BA-9236-A99BD7F330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892B82-8E65-4038-A315-8F3DD288CFF3}" type="datetimeFigureOut">
              <a:rPr lang="en-US" smtClean="0"/>
              <a:t>9/22/2022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AE7FE9E-5BEB-9630-AB66-A4F71EF617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9B65794-E1C8-154E-B5C6-AFEC3377A8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E3E437-520F-48D2-99C3-CCC0A888CC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21223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B247B4-8CBA-3759-FA10-3ACBF3BA83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0938B9-328B-D71E-9EBB-3C5285DFB5D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48E623E-8B3D-E9AD-67DE-356B9A96BD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892B82-8E65-4038-A315-8F3DD288CFF3}" type="datetimeFigureOut">
              <a:rPr lang="en-US" smtClean="0"/>
              <a:t>9/22/2022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555B83C-E9CE-E907-05F4-04CF31D9D4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6B0AA1A-CE49-6893-6913-287D3EDC10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E3E437-520F-48D2-99C3-CCC0A888CC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70029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EEB98D-535F-1C72-289B-4A53C335C2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D52710E-0997-2878-E3DE-DF76744AF38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217541-E3F9-4DFE-85F6-7B4B3B59E5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892B82-8E65-4038-A315-8F3DD288CFF3}" type="datetimeFigureOut">
              <a:rPr lang="en-US" smtClean="0"/>
              <a:t>9/22/2022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2F9C25-4397-AB39-B516-BBC769F791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343836F-246B-996F-7E63-78E5BE1C25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E3E437-520F-48D2-99C3-CCC0A888CC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84446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CD07C9-CD10-BE37-07B8-9357A24058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8D8096-3B63-9832-E2E8-C6B766ADB6B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AAD606D-213D-C40B-DDCA-D0893528755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091A355-29ED-5121-BBFF-D5A1A74EF0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892B82-8E65-4038-A315-8F3DD288CFF3}" type="datetimeFigureOut">
              <a:rPr lang="en-US" smtClean="0"/>
              <a:t>9/22/2022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CEB5C48-C37B-4DB8-E6C3-F7C7989EA2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6D0DD5-9842-CFEE-80D7-0E896753EA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E3E437-520F-48D2-99C3-CCC0A888CC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19775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5F5A0C-36C2-4B8A-CCE2-76D3A4D888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9EB5D9A-4916-BFB9-CC93-E5F1E498C3B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2E79225-2C64-CDFB-6842-7AA72FCF47D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1451020-8717-4720-58BF-7071B9BA0C8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1279149-30AF-C895-129D-54AC08EE348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FAA28B7-B3B7-9C90-2F71-AD19B7C014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892B82-8E65-4038-A315-8F3DD288CFF3}" type="datetimeFigureOut">
              <a:rPr lang="en-US" smtClean="0"/>
              <a:t>9/22/2022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1FCE955-5E45-2826-6484-002AD49425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64C1E21-9E88-31E2-995C-21F416E1DC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E3E437-520F-48D2-99C3-CCC0A888CC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39695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051DDB-6FBE-D272-6652-14C99C9BB3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6CAA0A2-DA86-DF73-0AC6-95B97C32A2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892B82-8E65-4038-A315-8F3DD288CFF3}" type="datetimeFigureOut">
              <a:rPr lang="en-US" smtClean="0"/>
              <a:t>9/22/2022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B9EDD19-48FD-AC0D-3DB7-E3391F14E7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8409462-2F2B-5B13-0918-7419DA9785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E3E437-520F-48D2-99C3-CCC0A888CC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33252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CB1E50F-7F3C-DA6B-194C-1F2869E58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892B82-8E65-4038-A315-8F3DD288CFF3}" type="datetimeFigureOut">
              <a:rPr lang="en-US" smtClean="0"/>
              <a:t>9/22/2022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0CBE4D7-0313-6712-9F61-275A36A9F2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E83D49-C053-CD93-312E-FF22ADA818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E3E437-520F-48D2-99C3-CCC0A888CC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29871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FA32B2-601C-14EE-0241-3D7F352A7A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BA0BD6-9E4B-CFA0-14BE-831EE2C8243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807626A-7806-E939-5FCE-D73F07F9B55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FD0AD30-6921-08EF-0901-EA7297BE5A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892B82-8E65-4038-A315-8F3DD288CFF3}" type="datetimeFigureOut">
              <a:rPr lang="en-US" smtClean="0"/>
              <a:t>9/22/2022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4BEE3D3-B257-090C-07F5-3551DE19A1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33F2333-F487-B927-11AD-DAE7FF5226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E3E437-520F-48D2-99C3-CCC0A888CC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79021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76C84E-ADC3-B662-B7B4-C4BAB1F6CD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D87E577-425A-F6AA-4072-F8C7AD6EC7B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ED09069-CC3E-111B-7F0F-F1D0A1C12A6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509A3A6-4365-7992-EE23-F45B6E5484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892B82-8E65-4038-A315-8F3DD288CFF3}" type="datetimeFigureOut">
              <a:rPr lang="en-US" smtClean="0"/>
              <a:t>9/22/2022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ADB73C4-C0D0-8E1A-E85D-3A1F1ABBC0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F77E162-EA7F-3B8B-45B0-2A8DAD06FA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E3E437-520F-48D2-99C3-CCC0A888CC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79206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6BC0E95-CC7A-0B30-982D-F7EFBF318E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2BAB145-BE7B-400D-E258-CAB5F2B243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F1DB94E-AFCE-2F26-9A70-BD1A4F91F57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892B82-8E65-4038-A315-8F3DD288CFF3}" type="datetimeFigureOut">
              <a:rPr lang="en-US" smtClean="0"/>
              <a:t>9/22/2022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C51BC46-C1EE-83A2-05D2-F20D6E1E868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F4DED0F-68F3-2B96-18A6-D63397FB89A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E3E437-520F-48D2-99C3-CCC0A888CC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93630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>
            <a:extLst>
              <a:ext uri="{FF2B5EF4-FFF2-40B4-BE49-F238E27FC236}">
                <a16:creationId xmlns:a16="http://schemas.microsoft.com/office/drawing/2014/main" id="{F35DF447-DB47-546F-C60C-3B4D0C92078B}"/>
              </a:ext>
            </a:extLst>
          </p:cNvPr>
          <p:cNvGrpSpPr/>
          <p:nvPr/>
        </p:nvGrpSpPr>
        <p:grpSpPr>
          <a:xfrm>
            <a:off x="3236748" y="95790"/>
            <a:ext cx="2743200" cy="3055606"/>
            <a:chOff x="3236748" y="95790"/>
            <a:chExt cx="2743200" cy="3055606"/>
          </a:xfrm>
        </p:grpSpPr>
        <p:pic>
          <p:nvPicPr>
            <p:cNvPr id="39" name="Picture 38" descr="A cup of coffee&#10;&#10;Description automatically generated with low confidence">
              <a:extLst>
                <a:ext uri="{FF2B5EF4-FFF2-40B4-BE49-F238E27FC236}">
                  <a16:creationId xmlns:a16="http://schemas.microsoft.com/office/drawing/2014/main" id="{09FBC984-DBB1-F8FF-6220-5ED5432CE86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36748" y="408196"/>
              <a:ext cx="2743200" cy="2743200"/>
            </a:xfrm>
            <a:prstGeom prst="rect">
              <a:avLst/>
            </a:prstGeom>
          </p:spPr>
        </p:pic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476963D3-A27E-9A92-81FD-82A82A2F2A08}"/>
                </a:ext>
              </a:extLst>
            </p:cNvPr>
            <p:cNvSpPr txBox="1"/>
            <p:nvPr/>
          </p:nvSpPr>
          <p:spPr>
            <a:xfrm>
              <a:off x="3735481" y="95790"/>
              <a:ext cx="174573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dirty="0"/>
                <a:t>KRLVS28 (100uL)</a:t>
              </a:r>
            </a:p>
          </p:txBody>
        </p:sp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6BC14681-025B-26C6-F721-90CA2BACD178}"/>
              </a:ext>
            </a:extLst>
          </p:cNvPr>
          <p:cNvGrpSpPr/>
          <p:nvPr/>
        </p:nvGrpSpPr>
        <p:grpSpPr>
          <a:xfrm>
            <a:off x="186331" y="94539"/>
            <a:ext cx="2743200" cy="3056857"/>
            <a:chOff x="186331" y="94539"/>
            <a:chExt cx="2743200" cy="3056857"/>
          </a:xfrm>
        </p:grpSpPr>
        <p:pic>
          <p:nvPicPr>
            <p:cNvPr id="35" name="Picture 34" descr="A cup of coffee&#10;&#10;Description automatically generated with low confidence">
              <a:extLst>
                <a:ext uri="{FF2B5EF4-FFF2-40B4-BE49-F238E27FC236}">
                  <a16:creationId xmlns:a16="http://schemas.microsoft.com/office/drawing/2014/main" id="{B9AAFD7D-B738-DA05-BE47-50095302E57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6331" y="408196"/>
              <a:ext cx="2743200" cy="2743200"/>
            </a:xfrm>
            <a:prstGeom prst="rect">
              <a:avLst/>
            </a:prstGeom>
          </p:spPr>
        </p:pic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B84691FA-B314-2A2B-1C65-665104A1058E}"/>
                </a:ext>
              </a:extLst>
            </p:cNvPr>
            <p:cNvSpPr txBox="1"/>
            <p:nvPr/>
          </p:nvSpPr>
          <p:spPr>
            <a:xfrm>
              <a:off x="739773" y="94539"/>
              <a:ext cx="162871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dirty="0"/>
                <a:t>KRLVS28 (10uL)</a:t>
              </a:r>
            </a:p>
          </p:txBody>
        </p:sp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1DE289A4-8FF0-743A-E428-F966424B634C}"/>
              </a:ext>
            </a:extLst>
          </p:cNvPr>
          <p:cNvGrpSpPr/>
          <p:nvPr/>
        </p:nvGrpSpPr>
        <p:grpSpPr>
          <a:xfrm>
            <a:off x="3236748" y="3337273"/>
            <a:ext cx="2743200" cy="3047116"/>
            <a:chOff x="3216683" y="3337273"/>
            <a:chExt cx="2743200" cy="3047116"/>
          </a:xfrm>
        </p:grpSpPr>
        <p:pic>
          <p:nvPicPr>
            <p:cNvPr id="29" name="Picture 28" descr="A picture containing chocolate, pan&#10;&#10;Description automatically generated">
              <a:extLst>
                <a:ext uri="{FF2B5EF4-FFF2-40B4-BE49-F238E27FC236}">
                  <a16:creationId xmlns:a16="http://schemas.microsoft.com/office/drawing/2014/main" id="{5DBC6CD2-3C0F-6809-3C5C-C7F619FAC63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16683" y="3641189"/>
              <a:ext cx="2743200" cy="2743200"/>
            </a:xfrm>
            <a:prstGeom prst="rect">
              <a:avLst/>
            </a:prstGeom>
          </p:spPr>
        </p:pic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D2C2880B-4408-9744-F84A-33119BA35305}"/>
                </a:ext>
              </a:extLst>
            </p:cNvPr>
            <p:cNvSpPr txBox="1"/>
            <p:nvPr/>
          </p:nvSpPr>
          <p:spPr>
            <a:xfrm>
              <a:off x="3761517" y="3337273"/>
              <a:ext cx="16535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dirty="0"/>
                <a:t>KRLVS28 (Rem.)</a:t>
              </a:r>
            </a:p>
          </p:txBody>
        </p:sp>
      </p:grpSp>
      <p:grpSp>
        <p:nvGrpSpPr>
          <p:cNvPr id="41" name="Group 40">
            <a:extLst>
              <a:ext uri="{FF2B5EF4-FFF2-40B4-BE49-F238E27FC236}">
                <a16:creationId xmlns:a16="http://schemas.microsoft.com/office/drawing/2014/main" id="{536395B1-9168-E585-6963-579881AE126E}"/>
              </a:ext>
            </a:extLst>
          </p:cNvPr>
          <p:cNvGrpSpPr/>
          <p:nvPr/>
        </p:nvGrpSpPr>
        <p:grpSpPr>
          <a:xfrm>
            <a:off x="182530" y="3337273"/>
            <a:ext cx="2743200" cy="3047116"/>
            <a:chOff x="182530" y="3337273"/>
            <a:chExt cx="2743200" cy="3047116"/>
          </a:xfrm>
        </p:grpSpPr>
        <p:pic>
          <p:nvPicPr>
            <p:cNvPr id="33" name="Picture 32" descr="A picture containing cup, food, beverage, soup&#10;&#10;Description automatically generated">
              <a:extLst>
                <a:ext uri="{FF2B5EF4-FFF2-40B4-BE49-F238E27FC236}">
                  <a16:creationId xmlns:a16="http://schemas.microsoft.com/office/drawing/2014/main" id="{90F19E40-E2B9-EDE6-90AB-8EB2E5BED4F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2530" y="3641189"/>
              <a:ext cx="2743200" cy="2743200"/>
            </a:xfrm>
            <a:prstGeom prst="rect">
              <a:avLst/>
            </a:prstGeom>
          </p:spPr>
        </p:pic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7A6BFD16-6010-4DDB-8EF1-4A8D4B7BD26F}"/>
                </a:ext>
              </a:extLst>
            </p:cNvPr>
            <p:cNvSpPr txBox="1"/>
            <p:nvPr/>
          </p:nvSpPr>
          <p:spPr>
            <a:xfrm>
              <a:off x="681263" y="3337273"/>
              <a:ext cx="174573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dirty="0"/>
                <a:t>KRLVS28 (200uL)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480635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>
            <a:extLst>
              <a:ext uri="{FF2B5EF4-FFF2-40B4-BE49-F238E27FC236}">
                <a16:creationId xmlns:a16="http://schemas.microsoft.com/office/drawing/2014/main" id="{F0161A97-FF76-CECE-453E-C80C03572AFE}"/>
              </a:ext>
            </a:extLst>
          </p:cNvPr>
          <p:cNvGrpSpPr/>
          <p:nvPr/>
        </p:nvGrpSpPr>
        <p:grpSpPr>
          <a:xfrm>
            <a:off x="3236748" y="95790"/>
            <a:ext cx="2743200" cy="3043200"/>
            <a:chOff x="8516902" y="0"/>
            <a:chExt cx="2743200" cy="3043200"/>
          </a:xfrm>
        </p:grpSpPr>
        <p:pic>
          <p:nvPicPr>
            <p:cNvPr id="12" name="Picture 11" descr="A picture containing food, beverage, blue&#10;&#10;Description automatically generated">
              <a:extLst>
                <a:ext uri="{FF2B5EF4-FFF2-40B4-BE49-F238E27FC236}">
                  <a16:creationId xmlns:a16="http://schemas.microsoft.com/office/drawing/2014/main" id="{2B4A94A7-5C6B-A080-73FF-2BE8F9B039A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516902" y="300000"/>
              <a:ext cx="2743200" cy="2743200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7FC22095-9463-4B64-BBE5-924D3DD45A48}"/>
                </a:ext>
              </a:extLst>
            </p:cNvPr>
            <p:cNvSpPr txBox="1"/>
            <p:nvPr/>
          </p:nvSpPr>
          <p:spPr>
            <a:xfrm>
              <a:off x="9015635" y="0"/>
              <a:ext cx="174573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dirty="0"/>
                <a:t>KRLVS75 (100uL)</a:t>
              </a: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3EC158E7-6659-F26A-9D23-A7A253FEF729}"/>
              </a:ext>
            </a:extLst>
          </p:cNvPr>
          <p:cNvGrpSpPr/>
          <p:nvPr/>
        </p:nvGrpSpPr>
        <p:grpSpPr>
          <a:xfrm>
            <a:off x="3236748" y="3340131"/>
            <a:ext cx="2744747" cy="3044258"/>
            <a:chOff x="2029167" y="-1058"/>
            <a:chExt cx="2744747" cy="3044258"/>
          </a:xfrm>
        </p:grpSpPr>
        <p:pic>
          <p:nvPicPr>
            <p:cNvPr id="9" name="Picture 8" descr="A cup of coffee&#10;&#10;Description automatically generated with medium confidence">
              <a:extLst>
                <a:ext uri="{FF2B5EF4-FFF2-40B4-BE49-F238E27FC236}">
                  <a16:creationId xmlns:a16="http://schemas.microsoft.com/office/drawing/2014/main" id="{E67B14C4-2A55-F1CB-AA50-416480D7620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29167" y="300000"/>
              <a:ext cx="2744747" cy="2743200"/>
            </a:xfrm>
            <a:prstGeom prst="rect">
              <a:avLst/>
            </a:prstGeom>
          </p:spPr>
        </p:pic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B5CBD2A5-E411-918B-D607-348628EE26A4}"/>
                </a:ext>
              </a:extLst>
            </p:cNvPr>
            <p:cNvSpPr txBox="1"/>
            <p:nvPr/>
          </p:nvSpPr>
          <p:spPr>
            <a:xfrm>
              <a:off x="2574774" y="-1058"/>
              <a:ext cx="165353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dirty="0"/>
                <a:t>KRLVS75 (Rem.)</a:t>
              </a:r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A6F8EB44-BAFF-8AEA-3C3C-4F43318D6972}"/>
              </a:ext>
            </a:extLst>
          </p:cNvPr>
          <p:cNvGrpSpPr/>
          <p:nvPr/>
        </p:nvGrpSpPr>
        <p:grpSpPr>
          <a:xfrm>
            <a:off x="182530" y="3341189"/>
            <a:ext cx="2744747" cy="3043200"/>
            <a:chOff x="5707517" y="0"/>
            <a:chExt cx="2744747" cy="3043200"/>
          </a:xfrm>
        </p:grpSpPr>
        <p:pic>
          <p:nvPicPr>
            <p:cNvPr id="6" name="Picture 5" descr="A picture containing indoor&#10;&#10;Description automatically generated">
              <a:extLst>
                <a:ext uri="{FF2B5EF4-FFF2-40B4-BE49-F238E27FC236}">
                  <a16:creationId xmlns:a16="http://schemas.microsoft.com/office/drawing/2014/main" id="{E819E520-9175-DAB7-D5EB-F2DFE06DC9A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07517" y="300000"/>
              <a:ext cx="2744747" cy="2743200"/>
            </a:xfrm>
            <a:prstGeom prst="rect">
              <a:avLst/>
            </a:prstGeom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A26D6B03-00FD-2BFF-C189-79DCDAF4EF67}"/>
                </a:ext>
              </a:extLst>
            </p:cNvPr>
            <p:cNvSpPr txBox="1"/>
            <p:nvPr/>
          </p:nvSpPr>
          <p:spPr>
            <a:xfrm>
              <a:off x="6207023" y="0"/>
              <a:ext cx="174573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dirty="0"/>
                <a:t>KRLVS75 (200uL)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2981912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</TotalTime>
  <Words>28</Words>
  <Application>Microsoft Office PowerPoint</Application>
  <PresentationFormat>Widescreen</PresentationFormat>
  <Paragraphs>7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Sierra Schmidt</dc:creator>
  <cp:lastModifiedBy>Sierra Schmidt</cp:lastModifiedBy>
  <cp:revision>1</cp:revision>
  <dcterms:created xsi:type="dcterms:W3CDTF">2022-09-22T18:10:06Z</dcterms:created>
  <dcterms:modified xsi:type="dcterms:W3CDTF">2022-09-22T21:25:42Z</dcterms:modified>
</cp:coreProperties>
</file>