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FBC57-A457-1B7E-B2D3-C2B28BAA0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D673FD-2966-934A-9DF4-DFC4542790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90C4D-2B18-BCF9-F317-59CF814AA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8DDD7C-97CB-B291-989B-CEED12752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2FFB7-52F9-D3AF-A475-53638B80D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2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24888-A415-1D0A-093E-C5F75966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1E58B-3A07-11A2-3132-DA94BDDD8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94812-AFE4-87DD-4343-DED044EF5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A5F09-83A8-B4E7-3588-FD8D9BF47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DC549-98AF-E537-A933-50DD91E8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6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85371B-0A60-F953-25C6-EB59DBBF21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4A042-01F9-7CFE-FD41-69B75111F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B697F-C03E-D4AD-7D23-093F8475C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7515C5-CBFB-8593-2E06-D5037CABA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0FF3E-5AD3-1258-8676-E18FD61BB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1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B8172-0317-220C-05AE-C1DFB60D2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A0FFC-8D26-718C-2351-CD1A92430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1F4852-F343-3033-80F1-61DF995DA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1F294-3ACF-F0D9-02F8-625BD5FE4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D652B-01EB-93EA-FBB0-69E74682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495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93959-0191-1E8A-D70D-AFC98294D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F9056-F5EB-C8F2-868A-A0D200DE3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A3E0-C8C2-634F-4A3E-8DB1F3316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35785-F612-FF92-4A96-99EC61E61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B101B-2BDA-A991-F86B-BF16D5B32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276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AD4A3-C2D8-EDC1-40AD-451FA19E4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59020-431D-9031-3F5D-C7BA6AC288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97E2F1-B1E9-66A4-A3C3-1FF03E4C6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2051C-5B85-E2B4-B952-7B758A921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23784-B4E6-6514-32B8-7D371009E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B4A6F6-9693-ECE3-7137-F1A47AD1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D3597-509C-7012-1150-AF7DB90E8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CE0F2-6D36-7857-10CF-3AD2F8CB8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C2AC82-E7A6-A457-9928-B89B825BD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4BDC60-8B5E-B690-2C2C-FC9983359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828AF2-EBC3-8329-8908-A6AC95E777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447378-F188-5034-B9C7-190350433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3F96BB-EABA-0062-27AB-6686D65CC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06787-E97C-2209-907A-0C6CE3033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35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D74-AA2E-2819-31AC-3E0372CB8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92826-9D90-2392-9011-8B4B1047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D0714D-5730-5ED7-0A71-A3171216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8040B6-0540-6CD5-426F-59BB9C967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459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06DE68-15FE-361F-5DEA-0E581AA34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0C87D9-2FB3-1EB3-838B-D377B44AA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3CCB9B-36A9-A35C-9CF9-82274E0D0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32116-27C1-3493-A1D3-4E9040EEF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A66F7-4641-2511-4A4E-B19A574D1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C9D6C-E41F-ED8F-CC83-FF7CA65A6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C836C4-6208-5E7A-2DBD-7C921FB4A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4F133B-B54C-1BBC-8717-BB0003655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319EC-BC63-6BBF-8A25-2E267F466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8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0050D-1359-6AA1-34B1-CCDEBB8AB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0D9402-50E9-333A-5840-5A1FEB2529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E47C4-178E-A44D-0A83-3E3EEEED7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A2A13-DFA5-C82E-167F-84088B570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EB18F-8BE3-5B23-6E46-D7A793D5E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5A636C-B728-D443-8E20-587138D0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92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9A36BD-5E86-F3CD-86A7-A9F862FC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B21B2-4043-8833-5402-0DFBE0135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7904A-4561-7BF1-1194-002B255ECD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54E72-6E6C-4148-A91E-2AC322057C3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F280E-758F-FAD5-4703-EA6ABF517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52ECC-8248-0707-B824-25B984D20F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D3C88-7A4E-4334-BA96-A549C0946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1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2310F7-D696-3795-90E4-F950C86EE71A}"/>
              </a:ext>
            </a:extLst>
          </p:cNvPr>
          <p:cNvSpPr txBox="1"/>
          <p:nvPr/>
        </p:nvSpPr>
        <p:spPr>
          <a:xfrm>
            <a:off x="4152293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16409-AE0F-CB4C-DC9F-C4CEB3A11488}"/>
              </a:ext>
            </a:extLst>
          </p:cNvPr>
          <p:cNvSpPr txBox="1"/>
          <p:nvPr/>
        </p:nvSpPr>
        <p:spPr>
          <a:xfrm>
            <a:off x="4756816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DE0638-4DC6-2152-6449-FFF81B60368A}"/>
              </a:ext>
            </a:extLst>
          </p:cNvPr>
          <p:cNvSpPr txBox="1"/>
          <p:nvPr/>
        </p:nvSpPr>
        <p:spPr>
          <a:xfrm>
            <a:off x="5361338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E9B2C-A6E6-C2F2-CA52-D9A7ABDE5A2B}"/>
              </a:ext>
            </a:extLst>
          </p:cNvPr>
          <p:cNvSpPr txBox="1"/>
          <p:nvPr/>
        </p:nvSpPr>
        <p:spPr>
          <a:xfrm>
            <a:off x="260915" y="27781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dirty="0"/>
              <a:t> BR-1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6D6462-2D6E-33D4-2457-0129706C2791}"/>
              </a:ext>
            </a:extLst>
          </p:cNvPr>
          <p:cNvSpPr txBox="1"/>
          <p:nvPr/>
        </p:nvSpPr>
        <p:spPr>
          <a:xfrm>
            <a:off x="897127" y="26629"/>
            <a:ext cx="85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i="1" dirty="0"/>
              <a:t> </a:t>
            </a:r>
            <a:r>
              <a:rPr lang="en-US" sz="1600" dirty="0"/>
              <a:t>BR-2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310BB4-AA07-B188-00AB-89563352C999}"/>
              </a:ext>
            </a:extLst>
          </p:cNvPr>
          <p:cNvSpPr txBox="1"/>
          <p:nvPr/>
        </p:nvSpPr>
        <p:spPr>
          <a:xfrm>
            <a:off x="1585689" y="26629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dirty="0"/>
              <a:t> BR-3</a:t>
            </a:r>
          </a:p>
        </p:txBody>
      </p:sp>
      <p:pic>
        <p:nvPicPr>
          <p:cNvPr id="11" name="Picture 10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B5D08D1A-1F2A-3F77-97DC-13A36421E9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0" r="28411" b="52099"/>
          <a:stretch/>
        </p:blipFill>
        <p:spPr>
          <a:xfrm>
            <a:off x="133164" y="611405"/>
            <a:ext cx="6329779" cy="44157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429530B-4DF5-794E-E9C5-370D14937F04}"/>
              </a:ext>
            </a:extLst>
          </p:cNvPr>
          <p:cNvSpPr txBox="1"/>
          <p:nvPr/>
        </p:nvSpPr>
        <p:spPr>
          <a:xfrm>
            <a:off x="2206604" y="27781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dirty="0"/>
              <a:t> BR-1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579D9C-5ED8-3B7B-2AE0-94A3FF735EC6}"/>
              </a:ext>
            </a:extLst>
          </p:cNvPr>
          <p:cNvSpPr txBox="1"/>
          <p:nvPr/>
        </p:nvSpPr>
        <p:spPr>
          <a:xfrm>
            <a:off x="2842816" y="26629"/>
            <a:ext cx="85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i="1" dirty="0"/>
              <a:t> </a:t>
            </a:r>
            <a:r>
              <a:rPr lang="en-US" sz="1600" dirty="0"/>
              <a:t>BR-2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048715-9623-CE94-3175-2E2EA217A391}"/>
              </a:ext>
            </a:extLst>
          </p:cNvPr>
          <p:cNvSpPr txBox="1"/>
          <p:nvPr/>
        </p:nvSpPr>
        <p:spPr>
          <a:xfrm>
            <a:off x="3531378" y="26629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dirty="0"/>
              <a:t> BR-3</a:t>
            </a:r>
          </a:p>
        </p:txBody>
      </p:sp>
    </p:spTree>
    <p:extLst>
      <p:ext uri="{BB962C8B-B14F-4D97-AF65-F5344CB8AC3E}">
        <p14:creationId xmlns:p14="http://schemas.microsoft.com/office/powerpoint/2010/main" val="292421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62310F7-D696-3795-90E4-F950C86EE71A}"/>
              </a:ext>
            </a:extLst>
          </p:cNvPr>
          <p:cNvSpPr txBox="1"/>
          <p:nvPr/>
        </p:nvSpPr>
        <p:spPr>
          <a:xfrm>
            <a:off x="4053653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16409-AE0F-CB4C-DC9F-C4CEB3A11488}"/>
              </a:ext>
            </a:extLst>
          </p:cNvPr>
          <p:cNvSpPr txBox="1"/>
          <p:nvPr/>
        </p:nvSpPr>
        <p:spPr>
          <a:xfrm>
            <a:off x="4680401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DE0638-4DC6-2152-6449-FFF81B60368A}"/>
              </a:ext>
            </a:extLst>
          </p:cNvPr>
          <p:cNvSpPr txBox="1"/>
          <p:nvPr/>
        </p:nvSpPr>
        <p:spPr>
          <a:xfrm>
            <a:off x="5306364" y="26629"/>
            <a:ext cx="680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LVS BR-3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E9B2C-A6E6-C2F2-CA52-D9A7ABDE5A2B}"/>
              </a:ext>
            </a:extLst>
          </p:cNvPr>
          <p:cNvSpPr txBox="1"/>
          <p:nvPr/>
        </p:nvSpPr>
        <p:spPr>
          <a:xfrm>
            <a:off x="260915" y="27781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dirty="0"/>
              <a:t> BR-1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6D6462-2D6E-33D4-2457-0129706C2791}"/>
              </a:ext>
            </a:extLst>
          </p:cNvPr>
          <p:cNvSpPr txBox="1"/>
          <p:nvPr/>
        </p:nvSpPr>
        <p:spPr>
          <a:xfrm>
            <a:off x="856522" y="26629"/>
            <a:ext cx="85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i="1" dirty="0"/>
              <a:t> </a:t>
            </a:r>
            <a:r>
              <a:rPr lang="en-US" sz="1600" dirty="0"/>
              <a:t>BR-2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310BB4-AA07-B188-00AB-89563352C999}"/>
              </a:ext>
            </a:extLst>
          </p:cNvPr>
          <p:cNvSpPr txBox="1"/>
          <p:nvPr/>
        </p:nvSpPr>
        <p:spPr>
          <a:xfrm>
            <a:off x="1521993" y="26629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rpsU1</a:t>
            </a:r>
            <a:r>
              <a:rPr lang="en-US" sz="1600" dirty="0"/>
              <a:t> BR-3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29530B-4DF5-794E-E9C5-370D14937F04}"/>
              </a:ext>
            </a:extLst>
          </p:cNvPr>
          <p:cNvSpPr txBox="1"/>
          <p:nvPr/>
        </p:nvSpPr>
        <p:spPr>
          <a:xfrm>
            <a:off x="2171781" y="26629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dirty="0"/>
              <a:t> BR-1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579D9C-5ED8-3B7B-2AE0-94A3FF735EC6}"/>
              </a:ext>
            </a:extLst>
          </p:cNvPr>
          <p:cNvSpPr txBox="1"/>
          <p:nvPr/>
        </p:nvSpPr>
        <p:spPr>
          <a:xfrm>
            <a:off x="2790014" y="26629"/>
            <a:ext cx="851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i="1" dirty="0"/>
              <a:t> </a:t>
            </a:r>
            <a:r>
              <a:rPr lang="en-US" sz="1600" dirty="0"/>
              <a:t>BR-2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048715-9623-CE94-3175-2E2EA217A391}"/>
              </a:ext>
            </a:extLst>
          </p:cNvPr>
          <p:cNvSpPr txBox="1"/>
          <p:nvPr/>
        </p:nvSpPr>
        <p:spPr>
          <a:xfrm>
            <a:off x="3446887" y="26629"/>
            <a:ext cx="79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16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rpsU3</a:t>
            </a:r>
            <a:r>
              <a:rPr lang="en-US" sz="1600" dirty="0"/>
              <a:t> BR-3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6125CC5-4B33-8B4F-3788-4732748B87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04" t="10437" r="25317" b="33698"/>
          <a:stretch/>
        </p:blipFill>
        <p:spPr>
          <a:xfrm>
            <a:off x="305366" y="542316"/>
            <a:ext cx="5790634" cy="572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84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48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11</cp:revision>
  <dcterms:created xsi:type="dcterms:W3CDTF">2022-08-03T23:41:43Z</dcterms:created>
  <dcterms:modified xsi:type="dcterms:W3CDTF">2023-03-08T18:26:39Z</dcterms:modified>
</cp:coreProperties>
</file>