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59436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48" d="100"/>
          <a:sy n="148" d="100"/>
        </p:scale>
        <p:origin x="1066" y="-41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770" y="1346836"/>
            <a:ext cx="5052060" cy="2865120"/>
          </a:xfrm>
        </p:spPr>
        <p:txBody>
          <a:bodyPr anchor="b"/>
          <a:lstStyle>
            <a:lvl1pPr algn="ctr">
              <a:defRPr sz="3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950" y="4322446"/>
            <a:ext cx="4457700" cy="1986914"/>
          </a:xfrm>
        </p:spPr>
        <p:txBody>
          <a:bodyPr/>
          <a:lstStyle>
            <a:lvl1pPr marL="0" indent="0" algn="ctr">
              <a:buNone/>
              <a:defRPr sz="1560"/>
            </a:lvl1pPr>
            <a:lvl2pPr marL="297180" indent="0" algn="ctr">
              <a:buNone/>
              <a:defRPr sz="1300"/>
            </a:lvl2pPr>
            <a:lvl3pPr marL="594360" indent="0" algn="ctr">
              <a:buNone/>
              <a:defRPr sz="1170"/>
            </a:lvl3pPr>
            <a:lvl4pPr marL="891540" indent="0" algn="ctr">
              <a:buNone/>
              <a:defRPr sz="1040"/>
            </a:lvl4pPr>
            <a:lvl5pPr marL="1188720" indent="0" algn="ctr">
              <a:buNone/>
              <a:defRPr sz="1040"/>
            </a:lvl5pPr>
            <a:lvl6pPr marL="1485900" indent="0" algn="ctr">
              <a:buNone/>
              <a:defRPr sz="1040"/>
            </a:lvl6pPr>
            <a:lvl7pPr marL="1783080" indent="0" algn="ctr">
              <a:buNone/>
              <a:defRPr sz="1040"/>
            </a:lvl7pPr>
            <a:lvl8pPr marL="2080260" indent="0" algn="ctr">
              <a:buNone/>
              <a:defRPr sz="1040"/>
            </a:lvl8pPr>
            <a:lvl9pPr marL="2377440" indent="0" algn="ctr">
              <a:buNone/>
              <a:defRPr sz="10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23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73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253389" y="438150"/>
            <a:ext cx="1281589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8623" y="438150"/>
            <a:ext cx="3770471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4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372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527" y="2051688"/>
            <a:ext cx="5126355" cy="3423284"/>
          </a:xfrm>
        </p:spPr>
        <p:txBody>
          <a:bodyPr anchor="b"/>
          <a:lstStyle>
            <a:lvl1pPr>
              <a:defRPr sz="3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527" y="5507358"/>
            <a:ext cx="5126355" cy="1800224"/>
          </a:xfrm>
        </p:spPr>
        <p:txBody>
          <a:bodyPr/>
          <a:lstStyle>
            <a:lvl1pPr marL="0" indent="0">
              <a:buNone/>
              <a:defRPr sz="1560">
                <a:solidFill>
                  <a:schemeClr val="tx1"/>
                </a:solidFill>
              </a:defRPr>
            </a:lvl1pPr>
            <a:lvl2pPr marL="2971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594360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3pPr>
            <a:lvl4pPr marL="891540" indent="0">
              <a:buNone/>
              <a:defRPr sz="1040">
                <a:solidFill>
                  <a:schemeClr val="tx1">
                    <a:tint val="75000"/>
                  </a:schemeClr>
                </a:solidFill>
              </a:defRPr>
            </a:lvl4pPr>
            <a:lvl5pPr marL="1188720" indent="0">
              <a:buNone/>
              <a:defRPr sz="1040">
                <a:solidFill>
                  <a:schemeClr val="tx1">
                    <a:tint val="75000"/>
                  </a:schemeClr>
                </a:solidFill>
              </a:defRPr>
            </a:lvl5pPr>
            <a:lvl6pPr marL="1485900" indent="0">
              <a:buNone/>
              <a:defRPr sz="1040">
                <a:solidFill>
                  <a:schemeClr val="tx1">
                    <a:tint val="75000"/>
                  </a:schemeClr>
                </a:solidFill>
              </a:defRPr>
            </a:lvl6pPr>
            <a:lvl7pPr marL="1783080" indent="0">
              <a:buNone/>
              <a:defRPr sz="1040">
                <a:solidFill>
                  <a:schemeClr val="tx1">
                    <a:tint val="75000"/>
                  </a:schemeClr>
                </a:solidFill>
              </a:defRPr>
            </a:lvl7pPr>
            <a:lvl8pPr marL="2080260" indent="0">
              <a:buNone/>
              <a:defRPr sz="1040">
                <a:solidFill>
                  <a:schemeClr val="tx1">
                    <a:tint val="75000"/>
                  </a:schemeClr>
                </a:solidFill>
              </a:defRPr>
            </a:lvl8pPr>
            <a:lvl9pPr marL="2377440" indent="0">
              <a:buNone/>
              <a:defRPr sz="1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0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8623" y="2190750"/>
            <a:ext cx="252603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08948" y="2190750"/>
            <a:ext cx="252603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68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397" y="438152"/>
            <a:ext cx="5126355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397" y="2017396"/>
            <a:ext cx="2514421" cy="988694"/>
          </a:xfrm>
        </p:spPr>
        <p:txBody>
          <a:bodyPr anchor="b"/>
          <a:lstStyle>
            <a:lvl1pPr marL="0" indent="0">
              <a:buNone/>
              <a:defRPr sz="1560" b="1"/>
            </a:lvl1pPr>
            <a:lvl2pPr marL="297180" indent="0">
              <a:buNone/>
              <a:defRPr sz="1300" b="1"/>
            </a:lvl2pPr>
            <a:lvl3pPr marL="594360" indent="0">
              <a:buNone/>
              <a:defRPr sz="1170" b="1"/>
            </a:lvl3pPr>
            <a:lvl4pPr marL="891540" indent="0">
              <a:buNone/>
              <a:defRPr sz="1040" b="1"/>
            </a:lvl4pPr>
            <a:lvl5pPr marL="1188720" indent="0">
              <a:buNone/>
              <a:defRPr sz="1040" b="1"/>
            </a:lvl5pPr>
            <a:lvl6pPr marL="1485900" indent="0">
              <a:buNone/>
              <a:defRPr sz="1040" b="1"/>
            </a:lvl6pPr>
            <a:lvl7pPr marL="1783080" indent="0">
              <a:buNone/>
              <a:defRPr sz="1040" b="1"/>
            </a:lvl7pPr>
            <a:lvl8pPr marL="2080260" indent="0">
              <a:buNone/>
              <a:defRPr sz="1040" b="1"/>
            </a:lvl8pPr>
            <a:lvl9pPr marL="2377440" indent="0">
              <a:buNone/>
              <a:defRPr sz="10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9397" y="3006090"/>
            <a:ext cx="2514421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08948" y="2017396"/>
            <a:ext cx="2526804" cy="988694"/>
          </a:xfrm>
        </p:spPr>
        <p:txBody>
          <a:bodyPr anchor="b"/>
          <a:lstStyle>
            <a:lvl1pPr marL="0" indent="0">
              <a:buNone/>
              <a:defRPr sz="1560" b="1"/>
            </a:lvl1pPr>
            <a:lvl2pPr marL="297180" indent="0">
              <a:buNone/>
              <a:defRPr sz="1300" b="1"/>
            </a:lvl2pPr>
            <a:lvl3pPr marL="594360" indent="0">
              <a:buNone/>
              <a:defRPr sz="1170" b="1"/>
            </a:lvl3pPr>
            <a:lvl4pPr marL="891540" indent="0">
              <a:buNone/>
              <a:defRPr sz="1040" b="1"/>
            </a:lvl4pPr>
            <a:lvl5pPr marL="1188720" indent="0">
              <a:buNone/>
              <a:defRPr sz="1040" b="1"/>
            </a:lvl5pPr>
            <a:lvl6pPr marL="1485900" indent="0">
              <a:buNone/>
              <a:defRPr sz="1040" b="1"/>
            </a:lvl6pPr>
            <a:lvl7pPr marL="1783080" indent="0">
              <a:buNone/>
              <a:defRPr sz="1040" b="1"/>
            </a:lvl7pPr>
            <a:lvl8pPr marL="2080260" indent="0">
              <a:buNone/>
              <a:defRPr sz="1040" b="1"/>
            </a:lvl8pPr>
            <a:lvl9pPr marL="2377440" indent="0">
              <a:buNone/>
              <a:defRPr sz="10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08948" y="3006090"/>
            <a:ext cx="252680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32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03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4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397" y="548640"/>
            <a:ext cx="1916966" cy="1920240"/>
          </a:xfrm>
        </p:spPr>
        <p:txBody>
          <a:bodyPr anchor="b"/>
          <a:lstStyle>
            <a:lvl1pPr>
              <a:defRPr sz="20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6804" y="1184912"/>
            <a:ext cx="3008948" cy="5848350"/>
          </a:xfrm>
        </p:spPr>
        <p:txBody>
          <a:bodyPr/>
          <a:lstStyle>
            <a:lvl1pPr>
              <a:defRPr sz="2080"/>
            </a:lvl1pPr>
            <a:lvl2pPr>
              <a:defRPr sz="1820"/>
            </a:lvl2pPr>
            <a:lvl3pPr>
              <a:defRPr sz="156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9397" y="2468880"/>
            <a:ext cx="1916966" cy="4573906"/>
          </a:xfrm>
        </p:spPr>
        <p:txBody>
          <a:bodyPr/>
          <a:lstStyle>
            <a:lvl1pPr marL="0" indent="0">
              <a:buNone/>
              <a:defRPr sz="1040"/>
            </a:lvl1pPr>
            <a:lvl2pPr marL="297180" indent="0">
              <a:buNone/>
              <a:defRPr sz="910"/>
            </a:lvl2pPr>
            <a:lvl3pPr marL="594360" indent="0">
              <a:buNone/>
              <a:defRPr sz="780"/>
            </a:lvl3pPr>
            <a:lvl4pPr marL="891540" indent="0">
              <a:buNone/>
              <a:defRPr sz="650"/>
            </a:lvl4pPr>
            <a:lvl5pPr marL="1188720" indent="0">
              <a:buNone/>
              <a:defRPr sz="650"/>
            </a:lvl5pPr>
            <a:lvl6pPr marL="1485900" indent="0">
              <a:buNone/>
              <a:defRPr sz="650"/>
            </a:lvl6pPr>
            <a:lvl7pPr marL="1783080" indent="0">
              <a:buNone/>
              <a:defRPr sz="650"/>
            </a:lvl7pPr>
            <a:lvl8pPr marL="2080260" indent="0">
              <a:buNone/>
              <a:defRPr sz="650"/>
            </a:lvl8pPr>
            <a:lvl9pPr marL="2377440" indent="0">
              <a:buNone/>
              <a:defRPr sz="6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14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397" y="548640"/>
            <a:ext cx="1916966" cy="1920240"/>
          </a:xfrm>
        </p:spPr>
        <p:txBody>
          <a:bodyPr anchor="b"/>
          <a:lstStyle>
            <a:lvl1pPr>
              <a:defRPr sz="20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26804" y="1184912"/>
            <a:ext cx="3008948" cy="5848350"/>
          </a:xfrm>
        </p:spPr>
        <p:txBody>
          <a:bodyPr anchor="t"/>
          <a:lstStyle>
            <a:lvl1pPr marL="0" indent="0">
              <a:buNone/>
              <a:defRPr sz="2080"/>
            </a:lvl1pPr>
            <a:lvl2pPr marL="297180" indent="0">
              <a:buNone/>
              <a:defRPr sz="1820"/>
            </a:lvl2pPr>
            <a:lvl3pPr marL="594360" indent="0">
              <a:buNone/>
              <a:defRPr sz="1560"/>
            </a:lvl3pPr>
            <a:lvl4pPr marL="891540" indent="0">
              <a:buNone/>
              <a:defRPr sz="1300"/>
            </a:lvl4pPr>
            <a:lvl5pPr marL="1188720" indent="0">
              <a:buNone/>
              <a:defRPr sz="1300"/>
            </a:lvl5pPr>
            <a:lvl6pPr marL="1485900" indent="0">
              <a:buNone/>
              <a:defRPr sz="1300"/>
            </a:lvl6pPr>
            <a:lvl7pPr marL="1783080" indent="0">
              <a:buNone/>
              <a:defRPr sz="1300"/>
            </a:lvl7pPr>
            <a:lvl8pPr marL="2080260" indent="0">
              <a:buNone/>
              <a:defRPr sz="1300"/>
            </a:lvl8pPr>
            <a:lvl9pPr marL="2377440" indent="0">
              <a:buNone/>
              <a:defRPr sz="13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9397" y="2468880"/>
            <a:ext cx="1916966" cy="4573906"/>
          </a:xfrm>
        </p:spPr>
        <p:txBody>
          <a:bodyPr/>
          <a:lstStyle>
            <a:lvl1pPr marL="0" indent="0">
              <a:buNone/>
              <a:defRPr sz="1040"/>
            </a:lvl1pPr>
            <a:lvl2pPr marL="297180" indent="0">
              <a:buNone/>
              <a:defRPr sz="910"/>
            </a:lvl2pPr>
            <a:lvl3pPr marL="594360" indent="0">
              <a:buNone/>
              <a:defRPr sz="780"/>
            </a:lvl3pPr>
            <a:lvl4pPr marL="891540" indent="0">
              <a:buNone/>
              <a:defRPr sz="650"/>
            </a:lvl4pPr>
            <a:lvl5pPr marL="1188720" indent="0">
              <a:buNone/>
              <a:defRPr sz="650"/>
            </a:lvl5pPr>
            <a:lvl6pPr marL="1485900" indent="0">
              <a:buNone/>
              <a:defRPr sz="650"/>
            </a:lvl6pPr>
            <a:lvl7pPr marL="1783080" indent="0">
              <a:buNone/>
              <a:defRPr sz="650"/>
            </a:lvl7pPr>
            <a:lvl8pPr marL="2080260" indent="0">
              <a:buNone/>
              <a:defRPr sz="650"/>
            </a:lvl8pPr>
            <a:lvl9pPr marL="2377440" indent="0">
              <a:buNone/>
              <a:defRPr sz="6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60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8623" y="438152"/>
            <a:ext cx="5126355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8623" y="2190750"/>
            <a:ext cx="5126355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8623" y="7627622"/>
            <a:ext cx="133731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498EA-1393-490D-BCB9-510EBB731846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68818" y="7627622"/>
            <a:ext cx="200596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7668" y="7627622"/>
            <a:ext cx="133731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C2C82-B6AA-4248-9778-7BBFEB92A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94360" rtl="0" eaLnBrk="1" latinLnBrk="0" hangingPunct="1">
        <a:lnSpc>
          <a:spcPct val="90000"/>
        </a:lnSpc>
        <a:spcBef>
          <a:spcPct val="0"/>
        </a:spcBef>
        <a:buNone/>
        <a:defRPr sz="2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8590" indent="-148590" algn="l" defTabSz="59436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182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560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4013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4pPr>
      <a:lvl5pPr marL="133731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5pPr>
      <a:lvl6pPr marL="163449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6pPr>
      <a:lvl7pPr marL="193167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7pPr>
      <a:lvl8pPr marL="222885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8pPr>
      <a:lvl9pPr marL="2526030" indent="-148590" algn="l" defTabSz="594360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1pPr>
      <a:lvl2pPr marL="29718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2pPr>
      <a:lvl3pPr marL="59436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5pPr>
      <a:lvl6pPr marL="148590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7pPr>
      <a:lvl8pPr marL="208026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algn="l" defTabSz="594360" rtl="0" eaLnBrk="1" latinLnBrk="0" hangingPunct="1">
        <a:defRPr sz="11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A2A2DFE-5E58-F3E6-85C2-96EFFF993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5" t="59083" b="20459"/>
          <a:stretch/>
        </p:blipFill>
        <p:spPr>
          <a:xfrm>
            <a:off x="748170" y="544071"/>
            <a:ext cx="4619694" cy="949877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AA45CB44-D161-2FC7-CBF6-75BE1F5FF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5" t="59317" b="20341"/>
          <a:stretch/>
        </p:blipFill>
        <p:spPr>
          <a:xfrm>
            <a:off x="748170" y="1548824"/>
            <a:ext cx="4619694" cy="949877"/>
          </a:xfrm>
          <a:prstGeom prst="rect">
            <a:avLst/>
          </a:prstGeom>
        </p:spPr>
      </p:pic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BDC5234C-E1E4-7229-A802-4917E04867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5" t="59271" b="20365"/>
          <a:stretch/>
        </p:blipFill>
        <p:spPr>
          <a:xfrm>
            <a:off x="748170" y="2553577"/>
            <a:ext cx="4619693" cy="949877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02FF635-1753-4A35-1AAC-DD64B0F500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5" t="59549" b="20225"/>
          <a:stretch/>
        </p:blipFill>
        <p:spPr>
          <a:xfrm>
            <a:off x="748170" y="3558330"/>
            <a:ext cx="4619692" cy="949877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79E04870-71E9-CED2-4F35-1A8FEA259FE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6" t="59341" b="20259"/>
          <a:stretch/>
        </p:blipFill>
        <p:spPr>
          <a:xfrm>
            <a:off x="748170" y="4563083"/>
            <a:ext cx="4619692" cy="949877"/>
          </a:xfrm>
          <a:prstGeom prst="rect">
            <a:avLst/>
          </a:prstGeom>
        </p:spPr>
      </p:pic>
      <p:pic>
        <p:nvPicPr>
          <p:cNvPr id="13" name="Picture 12" descr="Graphical user interface&#10;&#10;Description automatically generated">
            <a:extLst>
              <a:ext uri="{FF2B5EF4-FFF2-40B4-BE49-F238E27FC236}">
                <a16:creationId xmlns:a16="http://schemas.microsoft.com/office/drawing/2014/main" id="{F0802AE8-E97F-4380-5566-8BCE01DEBA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6" t="58972" b="20669"/>
          <a:stretch/>
        </p:blipFill>
        <p:spPr>
          <a:xfrm>
            <a:off x="748170" y="5567836"/>
            <a:ext cx="4619691" cy="949877"/>
          </a:xfrm>
          <a:prstGeom prst="rect">
            <a:avLst/>
          </a:prstGeom>
        </p:spPr>
      </p:pic>
      <p:pic>
        <p:nvPicPr>
          <p:cNvPr id="15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0517ADE1-40F6-2069-3422-D574E53D07E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5" t="60116" b="19510"/>
          <a:stretch/>
        </p:blipFill>
        <p:spPr>
          <a:xfrm>
            <a:off x="748170" y="6572592"/>
            <a:ext cx="4619690" cy="9498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0693365-8258-9F74-7973-91B07EB9C587}"/>
              </a:ext>
            </a:extLst>
          </p:cNvPr>
          <p:cNvSpPr txBox="1"/>
          <p:nvPr/>
        </p:nvSpPr>
        <p:spPr>
          <a:xfrm>
            <a:off x="429134" y="544071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A.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056128-0AD4-9833-66CC-410F21307168}"/>
              </a:ext>
            </a:extLst>
          </p:cNvPr>
          <p:cNvSpPr txBox="1"/>
          <p:nvPr/>
        </p:nvSpPr>
        <p:spPr>
          <a:xfrm>
            <a:off x="429134" y="6572589"/>
            <a:ext cx="320922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G.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A4FD41-8F78-6C0C-55C3-FCF838FA542F}"/>
              </a:ext>
            </a:extLst>
          </p:cNvPr>
          <p:cNvSpPr txBox="1"/>
          <p:nvPr/>
        </p:nvSpPr>
        <p:spPr>
          <a:xfrm>
            <a:off x="429134" y="5570334"/>
            <a:ext cx="279179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F.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DAFFB0-89B7-FA2F-0677-9D77053382C1}"/>
              </a:ext>
            </a:extLst>
          </p:cNvPr>
          <p:cNvSpPr txBox="1"/>
          <p:nvPr/>
        </p:nvSpPr>
        <p:spPr>
          <a:xfrm>
            <a:off x="429134" y="1544448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B.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F8D1C4-C01C-BB14-5977-9D9C4C4C7DD7}"/>
              </a:ext>
            </a:extLst>
          </p:cNvPr>
          <p:cNvSpPr txBox="1"/>
          <p:nvPr/>
        </p:nvSpPr>
        <p:spPr>
          <a:xfrm>
            <a:off x="429134" y="2556075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C.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5E10CE-1319-4C0B-2EAA-CBF038B5EDF0}"/>
              </a:ext>
            </a:extLst>
          </p:cNvPr>
          <p:cNvSpPr txBox="1"/>
          <p:nvPr/>
        </p:nvSpPr>
        <p:spPr>
          <a:xfrm>
            <a:off x="429134" y="3552705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19193E-6E0A-3AAE-5936-9760756D3789}"/>
              </a:ext>
            </a:extLst>
          </p:cNvPr>
          <p:cNvSpPr txBox="1"/>
          <p:nvPr/>
        </p:nvSpPr>
        <p:spPr>
          <a:xfrm>
            <a:off x="429134" y="4568079"/>
            <a:ext cx="298480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E.</a:t>
            </a:r>
          </a:p>
        </p:txBody>
      </p:sp>
    </p:spTree>
    <p:extLst>
      <p:ext uri="{BB962C8B-B14F-4D97-AF65-F5344CB8AC3E}">
        <p14:creationId xmlns:p14="http://schemas.microsoft.com/office/powerpoint/2010/main" val="3728612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306241D-B67D-DE6B-D4AA-F2A1C72900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8" t="34498" r="-71" b="23677"/>
          <a:stretch/>
        </p:blipFill>
        <p:spPr>
          <a:xfrm>
            <a:off x="264932" y="57951"/>
            <a:ext cx="2722654" cy="1143000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B26FCD2-BAB8-6F6F-A39F-559651D6D8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0" t="33266" b="24909"/>
          <a:stretch/>
        </p:blipFill>
        <p:spPr>
          <a:xfrm>
            <a:off x="264932" y="1258391"/>
            <a:ext cx="2720185" cy="114300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A75D870-3B1E-BCBE-76F6-7E34F64CB9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0" t="33897" r="71" b="24278"/>
          <a:stretch/>
        </p:blipFill>
        <p:spPr>
          <a:xfrm>
            <a:off x="262465" y="2458831"/>
            <a:ext cx="2720185" cy="1143000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1840A15-2B88-A7C5-0F85-6B0CF84911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9" t="33186" b="24990"/>
          <a:stretch/>
        </p:blipFill>
        <p:spPr>
          <a:xfrm>
            <a:off x="262465" y="3659272"/>
            <a:ext cx="2722652" cy="1143000"/>
          </a:xfrm>
          <a:prstGeom prst="rect">
            <a:avLst/>
          </a:prstGeom>
        </p:spPr>
      </p:pic>
      <p:pic>
        <p:nvPicPr>
          <p:cNvPr id="11" name="Picture 10" descr="Graphical user interface, application, Excel&#10;&#10;Description automatically generated">
            <a:extLst>
              <a:ext uri="{FF2B5EF4-FFF2-40B4-BE49-F238E27FC236}">
                <a16:creationId xmlns:a16="http://schemas.microsoft.com/office/drawing/2014/main" id="{7B379D8D-7D97-7843-0E62-4866A3CF648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1" t="33624" b="24551"/>
          <a:stretch/>
        </p:blipFill>
        <p:spPr>
          <a:xfrm>
            <a:off x="3220947" y="57951"/>
            <a:ext cx="2722653" cy="1143000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DD49B95-80D8-1E37-992E-6D248F7251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9" t="34472" r="-71" b="23703"/>
          <a:stretch/>
        </p:blipFill>
        <p:spPr>
          <a:xfrm>
            <a:off x="3220945" y="1265605"/>
            <a:ext cx="2722655" cy="1143000"/>
          </a:xfrm>
          <a:prstGeom prst="rect">
            <a:avLst/>
          </a:prstGeom>
        </p:spPr>
      </p:pic>
      <p:pic>
        <p:nvPicPr>
          <p:cNvPr id="15" name="Picture 1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4F46B28A-DB0C-3E36-43F7-F03552A75F5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8" t="34207" b="24009"/>
          <a:stretch/>
        </p:blipFill>
        <p:spPr>
          <a:xfrm>
            <a:off x="3223413" y="2473259"/>
            <a:ext cx="2720187" cy="1143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D918FEA-F4EC-9CDA-0220-87B2F11187E9}"/>
              </a:ext>
            </a:extLst>
          </p:cNvPr>
          <p:cNvSpPr txBox="1"/>
          <p:nvPr/>
        </p:nvSpPr>
        <p:spPr>
          <a:xfrm>
            <a:off x="21702" y="26507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A.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4B80A9-DA17-606D-D253-D141B790F192}"/>
              </a:ext>
            </a:extLst>
          </p:cNvPr>
          <p:cNvSpPr txBox="1"/>
          <p:nvPr/>
        </p:nvSpPr>
        <p:spPr>
          <a:xfrm>
            <a:off x="21702" y="1223091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B.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245947-3FDB-5D19-A99D-F0729F55A4F5}"/>
              </a:ext>
            </a:extLst>
          </p:cNvPr>
          <p:cNvSpPr txBox="1"/>
          <p:nvPr/>
        </p:nvSpPr>
        <p:spPr>
          <a:xfrm>
            <a:off x="21702" y="2419675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C.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44975D-E67D-CFED-316E-9F36A39AE567}"/>
              </a:ext>
            </a:extLst>
          </p:cNvPr>
          <p:cNvSpPr txBox="1"/>
          <p:nvPr/>
        </p:nvSpPr>
        <p:spPr>
          <a:xfrm>
            <a:off x="21702" y="3616259"/>
            <a:ext cx="313804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D.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FBED4E-B390-B7AE-A433-4C7143ACB7E7}"/>
              </a:ext>
            </a:extLst>
          </p:cNvPr>
          <p:cNvSpPr txBox="1"/>
          <p:nvPr/>
        </p:nvSpPr>
        <p:spPr>
          <a:xfrm>
            <a:off x="2982650" y="2419675"/>
            <a:ext cx="320922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G.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9838B6-1DED-C903-43FF-92808C33486B}"/>
              </a:ext>
            </a:extLst>
          </p:cNvPr>
          <p:cNvSpPr txBox="1"/>
          <p:nvPr/>
        </p:nvSpPr>
        <p:spPr>
          <a:xfrm>
            <a:off x="3005092" y="26507"/>
            <a:ext cx="298480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6C9485-AA78-60BE-5913-FABE1AECCEAB}"/>
              </a:ext>
            </a:extLst>
          </p:cNvPr>
          <p:cNvSpPr txBox="1"/>
          <p:nvPr/>
        </p:nvSpPr>
        <p:spPr>
          <a:xfrm>
            <a:off x="2982650" y="2422168"/>
            <a:ext cx="320922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G.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61DC3C-0F78-6EDA-A921-1FED495ACF63}"/>
              </a:ext>
            </a:extLst>
          </p:cNvPr>
          <p:cNvSpPr txBox="1"/>
          <p:nvPr/>
        </p:nvSpPr>
        <p:spPr>
          <a:xfrm>
            <a:off x="2982650" y="1225584"/>
            <a:ext cx="279179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F.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F88A7D-EBB1-D603-D9B1-6E18E1F8DA5E}"/>
              </a:ext>
            </a:extLst>
          </p:cNvPr>
          <p:cNvSpPr txBox="1"/>
          <p:nvPr/>
        </p:nvSpPr>
        <p:spPr>
          <a:xfrm>
            <a:off x="3005092" y="29000"/>
            <a:ext cx="298480" cy="230832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r>
              <a:rPr lang="en-US" sz="1200" dirty="0"/>
              <a:t>E.</a:t>
            </a:r>
          </a:p>
        </p:txBody>
      </p:sp>
    </p:spTree>
    <p:extLst>
      <p:ext uri="{BB962C8B-B14F-4D97-AF65-F5344CB8AC3E}">
        <p14:creationId xmlns:p14="http://schemas.microsoft.com/office/powerpoint/2010/main" val="439990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151</TotalTime>
  <Words>32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1</cp:revision>
  <dcterms:created xsi:type="dcterms:W3CDTF">2023-04-24T14:40:28Z</dcterms:created>
  <dcterms:modified xsi:type="dcterms:W3CDTF">2023-04-24T17:12:09Z</dcterms:modified>
</cp:coreProperties>
</file>