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8" autoAdjust="0"/>
    <p:restoredTop sz="94660"/>
  </p:normalViewPr>
  <p:slideViewPr>
    <p:cSldViewPr snapToGrid="0">
      <p:cViewPr>
        <p:scale>
          <a:sx n="110" d="100"/>
          <a:sy n="110" d="100"/>
        </p:scale>
        <p:origin x="-461" y="-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B78E3-63D5-455F-A03D-1C289343E9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C072BF-4523-446D-ACFA-5BED048B3E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5CCA8-2009-46D8-BE8A-61ECAC527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28A4C-7554-44BD-8277-3069F03AF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33BAC-E4B1-47D5-AB22-F5B2938DB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604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94F50-FCD6-4F73-836D-6C6524361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D4B77F-419D-4804-A5A5-C8562E0D79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72567-2FC5-4D3B-AB94-36077C05B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29316-0E9A-497E-BF4A-E83D4401E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9684FD-AA9A-49CA-8ACD-4ADBC01DE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8281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85E28BD-6216-4EDB-9024-8BFD3C72B3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5A3541-4F53-4D91-8481-D7E5DA9BC9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EFADCB-D9D0-496C-A1EF-ED75150CF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8063AA-E200-4117-9828-DF8EF3FE96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233CE-6542-4F54-8B7F-4673227CDB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457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3D86C0-2C5C-463F-A995-EEF3316BED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BBFEC-8ADD-478F-ACB5-6AD7C7B59E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60A62-E2A9-4F8B-A53E-704B7B4FE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99ACF4-D8EA-4B34-B441-576269A3B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BC55E0-C89A-4BBA-B928-72986B8F5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01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041E7-5D06-49BF-BD71-1E5600D00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FE30E6-1594-4C96-8395-451A93A1A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128AFE-F117-427E-90A8-A93AB280F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4CF477-650E-409D-AD2D-7C51CE417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D40225-5624-4FDF-8E6C-5ECC8A76D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15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5A817-173F-4E45-8054-36A8BE62A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F8A7A3-1F70-4B04-9126-C507859525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103E67-4916-47AF-9A9E-2DF26FD8B6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5BBD9F-FAAC-426F-97D1-EA32390F0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737DB7-F075-41CF-B28B-F37DE3108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3A0ED-601F-4BA9-849A-B2A85A7AB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220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381E4-CA74-4CA6-B632-5BF6B9B2C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D2FD47-7165-4A3B-A64D-2F240692F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BE3FFC-B184-48E2-8182-90A96997BD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A59248-CF2C-4073-8CA5-A2A9EABD6E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830920-4D7A-432D-9922-EA8F45B0C8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3BFFD3-BB39-452E-9889-BAB38CA47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DC53A4-018E-46F0-83E3-08A0A7FD2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F56F10-51DF-4149-A6A4-A03DFB5D5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05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DF2821-ABC5-4EE7-9CDB-0F38E3399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218BE5-2814-46F1-8995-6FA0592FE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E7DF5E-B528-48BC-9334-443638B65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FA51D73-BE86-497B-8505-5D3D5B9E3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285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A7DA4B-40E5-4C34-B03B-2ABD5134F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496708-C9BD-44DB-8F8A-B685C0F38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32ADD-AD04-4AD9-8DD9-38D337F7C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45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E7F08-6DDE-4DF1-A63F-6B327918B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0ED94-FEC8-4F0A-AD86-E7E0CF1239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5AF747-DBE6-4732-82F5-66C0F94875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C9D911-32F8-47F8-9990-C0501AE5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5E798B-F372-4A5D-8EF8-18EBE25DE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EA807C-91C3-4AD2-8664-C506EEFF3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178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EB51B3-1F1D-4CAC-AA9E-8DB05B4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37A056-90F4-4E9F-A7AD-394A5DD861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0BC108-25DB-4B9D-9C0C-F30ECA5FA7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81E35B-6AA5-4B34-B403-7D32F999D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49C208-8F30-4B6C-908E-6BDA4CB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A1D07-E706-41EB-88A5-D9CEC8425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8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A59CC4-72A7-49E1-B257-F33A53707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F7D6BD-7D49-47E7-8DA5-34B87C282B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98454A-FDF0-46AD-8A8F-C6E2C33475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88AE2-AC04-4229-9E1C-FCA9E21E3DC1}" type="datetimeFigureOut">
              <a:rPr lang="en-US" smtClean="0"/>
              <a:t>6/2/2022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177BFD-7594-4C60-AEA0-38E42656CC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EF5BF0-CD22-4D85-A360-8A2720A45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56285-43D2-4DD4-ADF4-1CCB48843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34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B1A44B3-67EC-4A52-B203-BE627EEE3BE8}"/>
              </a:ext>
            </a:extLst>
          </p:cNvPr>
          <p:cNvGrpSpPr/>
          <p:nvPr/>
        </p:nvGrpSpPr>
        <p:grpSpPr>
          <a:xfrm>
            <a:off x="549551" y="377767"/>
            <a:ext cx="10849609" cy="4620893"/>
            <a:chOff x="-45623" y="377767"/>
            <a:chExt cx="10849609" cy="4620893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BCCD2C0-734D-477B-B5E3-8A33B90C427B}"/>
                </a:ext>
              </a:extLst>
            </p:cNvPr>
            <p:cNvGrpSpPr/>
            <p:nvPr/>
          </p:nvGrpSpPr>
          <p:grpSpPr>
            <a:xfrm>
              <a:off x="-45623" y="377767"/>
              <a:ext cx="2631369" cy="598837"/>
              <a:chOff x="1845321" y="609995"/>
              <a:chExt cx="2631369" cy="598837"/>
            </a:xfrm>
          </p:grpSpPr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3F7F0759-AF69-4D20-A933-904E668B76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74622" y="779272"/>
                <a:ext cx="157230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FF9111EC-4507-45EE-92CF-EB8B107A63C7}"/>
                  </a:ext>
                </a:extLst>
              </p:cNvPr>
              <p:cNvSpPr txBox="1"/>
              <p:nvPr/>
            </p:nvSpPr>
            <p:spPr>
              <a:xfrm>
                <a:off x="1845321" y="947222"/>
                <a:ext cx="57900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Ladder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0866882-4A05-4062-949E-E4E8F0B88ABF}"/>
                  </a:ext>
                </a:extLst>
              </p:cNvPr>
              <p:cNvSpPr txBox="1"/>
              <p:nvPr/>
            </p:nvSpPr>
            <p:spPr>
              <a:xfrm>
                <a:off x="2717725" y="947222"/>
                <a:ext cx="89639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0 ng/mL </a:t>
                </a:r>
                <a:r>
                  <a:rPr lang="en-US" sz="1100" dirty="0" err="1"/>
                  <a:t>ATc</a:t>
                </a:r>
                <a:endParaRPr lang="en-US" sz="1100" dirty="0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07DAE9D-DA18-4120-BD37-F7680D6A229E}"/>
                  </a:ext>
                </a:extLst>
              </p:cNvPr>
              <p:cNvSpPr txBox="1"/>
              <p:nvPr/>
            </p:nvSpPr>
            <p:spPr>
              <a:xfrm>
                <a:off x="3508155" y="944610"/>
                <a:ext cx="96853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dirty="0"/>
                  <a:t>10 ng/mL </a:t>
                </a:r>
                <a:r>
                  <a:rPr lang="en-US" sz="1100" dirty="0" err="1"/>
                  <a:t>ATc</a:t>
                </a:r>
                <a:endParaRPr lang="en-US" sz="1100" dirty="0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B6F7D8B-D34D-4D3D-BD2A-F2BB6270973A}"/>
                  </a:ext>
                </a:extLst>
              </p:cNvPr>
              <p:cNvSpPr txBox="1"/>
              <p:nvPr/>
            </p:nvSpPr>
            <p:spPr>
              <a:xfrm>
                <a:off x="3033093" y="609995"/>
                <a:ext cx="998659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l-GR" sz="1100" dirty="0"/>
                  <a:t>Δ</a:t>
                </a:r>
                <a:r>
                  <a:rPr lang="en-US" sz="1100" dirty="0"/>
                  <a:t>rpsu1 </a:t>
                </a:r>
                <a:r>
                  <a:rPr lang="el-GR" sz="1100" dirty="0"/>
                  <a:t>Δ</a:t>
                </a:r>
                <a:r>
                  <a:rPr lang="en-US" sz="1100" dirty="0"/>
                  <a:t>rpsu3 pkr113</a:t>
                </a:r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BF0088E-885A-4935-BA1B-95ED7062E2C2}"/>
                </a:ext>
              </a:extLst>
            </p:cNvPr>
            <p:cNvSpPr txBox="1"/>
            <p:nvPr/>
          </p:nvSpPr>
          <p:spPr>
            <a:xfrm>
              <a:off x="5372825" y="3429000"/>
              <a:ext cx="543116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/>
                <a:t>Fig. 1: Total Protein Quantification of KRLVS141 and KRLVS24 cells grown at 0 and 10 ng/mL </a:t>
              </a:r>
              <a:r>
                <a:rPr lang="en-US" sz="2400" dirty="0" err="1"/>
                <a:t>Atc</a:t>
              </a:r>
              <a:r>
                <a:rPr lang="en-US" sz="2400" dirty="0"/>
                <a:t>; in technical duplicate, as well as LVS and </a:t>
              </a:r>
              <a:r>
                <a:rPr lang="el-GR" sz="2400" dirty="0"/>
                <a:t>Δ</a:t>
              </a:r>
              <a:r>
                <a:rPr lang="en-US" sz="2400" dirty="0"/>
                <a:t>rpsu2</a:t>
              </a:r>
            </a:p>
          </p:txBody>
        </p:sp>
      </p:grpSp>
      <p:pic>
        <p:nvPicPr>
          <p:cNvPr id="17" name="Picture 16" descr="A picture containing guitar&#10;&#10;Description automatically generated">
            <a:extLst>
              <a:ext uri="{FF2B5EF4-FFF2-40B4-BE49-F238E27FC236}">
                <a16:creationId xmlns:a16="http://schemas.microsoft.com/office/drawing/2014/main" id="{30272974-F940-42EB-8DF6-4BB3A5B72C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96"/>
          <a:stretch/>
        </p:blipFill>
        <p:spPr>
          <a:xfrm>
            <a:off x="467249" y="1000644"/>
            <a:ext cx="5420183" cy="388598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A3D799F-2B59-4037-B0D5-8F3F91993988}"/>
              </a:ext>
            </a:extLst>
          </p:cNvPr>
          <p:cNvSpPr txBox="1"/>
          <p:nvPr/>
        </p:nvSpPr>
        <p:spPr>
          <a:xfrm>
            <a:off x="3108784" y="716919"/>
            <a:ext cx="89639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 ng/mL </a:t>
            </a:r>
            <a:r>
              <a:rPr lang="en-US" sz="1100" dirty="0" err="1"/>
              <a:t>ATc</a:t>
            </a:r>
            <a:endParaRPr lang="en-US" sz="11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5496BA-F9F6-4D43-A810-E8367477B5A8}"/>
              </a:ext>
            </a:extLst>
          </p:cNvPr>
          <p:cNvSpPr txBox="1"/>
          <p:nvPr/>
        </p:nvSpPr>
        <p:spPr>
          <a:xfrm>
            <a:off x="3878657" y="732906"/>
            <a:ext cx="9685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10 ng/mL </a:t>
            </a:r>
            <a:r>
              <a:rPr lang="en-US" sz="1100" dirty="0" err="1"/>
              <a:t>ATc</a:t>
            </a:r>
            <a:endParaRPr lang="en-US" sz="11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0EC56A3-4495-4524-BF30-25D76CD028FF}"/>
              </a:ext>
            </a:extLst>
          </p:cNvPr>
          <p:cNvSpPr txBox="1"/>
          <p:nvPr/>
        </p:nvSpPr>
        <p:spPr>
          <a:xfrm>
            <a:off x="4804667" y="741211"/>
            <a:ext cx="3882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LVS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C82D672-D770-4EEF-84F7-FAF8E23F8919}"/>
              </a:ext>
            </a:extLst>
          </p:cNvPr>
          <p:cNvSpPr txBox="1"/>
          <p:nvPr/>
        </p:nvSpPr>
        <p:spPr>
          <a:xfrm>
            <a:off x="5141139" y="732906"/>
            <a:ext cx="58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 dirty="0"/>
              <a:t>Δ</a:t>
            </a:r>
            <a:r>
              <a:rPr lang="en-US" sz="1100" dirty="0"/>
              <a:t>rpsu2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8035B59-3CF5-40B0-B9EF-0F3EE963EC10}"/>
              </a:ext>
            </a:extLst>
          </p:cNvPr>
          <p:cNvCxnSpPr>
            <a:cxnSpLocks/>
          </p:cNvCxnSpPr>
          <p:nvPr/>
        </p:nvCxnSpPr>
        <p:spPr>
          <a:xfrm>
            <a:off x="3177340" y="547043"/>
            <a:ext cx="16226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D6F4F24A-409F-4F74-8300-35896B9A277D}"/>
              </a:ext>
            </a:extLst>
          </p:cNvPr>
          <p:cNvSpPr txBox="1"/>
          <p:nvPr/>
        </p:nvSpPr>
        <p:spPr>
          <a:xfrm>
            <a:off x="3467615" y="393155"/>
            <a:ext cx="89531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dirty="0"/>
              <a:t>KRLVS141</a:t>
            </a:r>
          </a:p>
        </p:txBody>
      </p:sp>
    </p:spTree>
    <p:extLst>
      <p:ext uri="{BB962C8B-B14F-4D97-AF65-F5344CB8AC3E}">
        <p14:creationId xmlns:p14="http://schemas.microsoft.com/office/powerpoint/2010/main" val="2657716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F3E9E97E-BD71-4482-BBC6-5266E3706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662" y="1277371"/>
            <a:ext cx="8947482" cy="1361348"/>
          </a:xfrm>
          <a:prstGeom prst="rect">
            <a:avLst/>
          </a:prstGeom>
        </p:spPr>
      </p:pic>
      <p:pic>
        <p:nvPicPr>
          <p:cNvPr id="10" name="Picture 9" descr="A picture containing text, white&#10;&#10;Description automatically generated">
            <a:extLst>
              <a:ext uri="{FF2B5EF4-FFF2-40B4-BE49-F238E27FC236}">
                <a16:creationId xmlns:a16="http://schemas.microsoft.com/office/drawing/2014/main" id="{77494BE6-3F66-4DC9-A830-4D1D844C28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20" b="4037"/>
          <a:stretch/>
        </p:blipFill>
        <p:spPr>
          <a:xfrm>
            <a:off x="1583662" y="2776527"/>
            <a:ext cx="7648442" cy="1252556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67947084-5BCA-47EA-BC3A-2AECF213F9E6}"/>
              </a:ext>
            </a:extLst>
          </p:cNvPr>
          <p:cNvGrpSpPr/>
          <p:nvPr/>
        </p:nvGrpSpPr>
        <p:grpSpPr>
          <a:xfrm>
            <a:off x="384602" y="456898"/>
            <a:ext cx="5566077" cy="3176739"/>
            <a:chOff x="482256" y="1903959"/>
            <a:chExt cx="5566077" cy="317673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C3E601-1564-4702-BEEE-DB614CDD685B}"/>
                </a:ext>
              </a:extLst>
            </p:cNvPr>
            <p:cNvSpPr txBox="1"/>
            <p:nvPr/>
          </p:nvSpPr>
          <p:spPr>
            <a:xfrm>
              <a:off x="1623763" y="2407971"/>
              <a:ext cx="8322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Ladder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558C7C5-9CA3-4446-BAFB-806841B31549}"/>
                </a:ext>
              </a:extLst>
            </p:cNvPr>
            <p:cNvSpPr txBox="1"/>
            <p:nvPr/>
          </p:nvSpPr>
          <p:spPr>
            <a:xfrm>
              <a:off x="3171130" y="2407971"/>
              <a:ext cx="13235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0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75FA9D0-5F0B-4744-BBB2-884B1CA05315}"/>
                </a:ext>
              </a:extLst>
            </p:cNvPr>
            <p:cNvSpPr txBox="1"/>
            <p:nvPr/>
          </p:nvSpPr>
          <p:spPr>
            <a:xfrm>
              <a:off x="4607810" y="2413200"/>
              <a:ext cx="14405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10 ng/mL </a:t>
              </a:r>
              <a:r>
                <a:rPr lang="en-US" dirty="0" err="1"/>
                <a:t>ATc</a:t>
              </a:r>
              <a:endParaRPr lang="en-US" dirty="0"/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1EA12FD8-A770-4AEA-B4AF-4C10F3A42254}"/>
                </a:ext>
              </a:extLst>
            </p:cNvPr>
            <p:cNvCxnSpPr>
              <a:cxnSpLocks/>
            </p:cNvCxnSpPr>
            <p:nvPr/>
          </p:nvCxnSpPr>
          <p:spPr>
            <a:xfrm>
              <a:off x="3293138" y="2137582"/>
              <a:ext cx="2585884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C498114-A32A-4498-A2D0-004589036B7B}"/>
                </a:ext>
              </a:extLst>
            </p:cNvPr>
            <p:cNvSpPr txBox="1"/>
            <p:nvPr/>
          </p:nvSpPr>
          <p:spPr>
            <a:xfrm>
              <a:off x="3832882" y="1903959"/>
              <a:ext cx="1323504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KRLVS24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8F27315-B882-41F0-9022-1882962309EA}"/>
                </a:ext>
              </a:extLst>
            </p:cNvPr>
            <p:cNvSpPr txBox="1"/>
            <p:nvPr/>
          </p:nvSpPr>
          <p:spPr>
            <a:xfrm>
              <a:off x="482256" y="3174273"/>
              <a:ext cx="8579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PDPB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25092131-72EC-4939-90DC-C9685125F776}"/>
                </a:ext>
              </a:extLst>
            </p:cNvPr>
            <p:cNvSpPr txBox="1"/>
            <p:nvPr/>
          </p:nvSpPr>
          <p:spPr>
            <a:xfrm>
              <a:off x="541546" y="4619033"/>
              <a:ext cx="8034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BS21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307511B4-CC97-4832-A607-B56D009A5AE0}"/>
              </a:ext>
            </a:extLst>
          </p:cNvPr>
          <p:cNvSpPr txBox="1"/>
          <p:nvPr/>
        </p:nvSpPr>
        <p:spPr>
          <a:xfrm>
            <a:off x="1437996" y="4186487"/>
            <a:ext cx="6861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Fig. 2: Western Blot of KRLVS24 (</a:t>
            </a:r>
            <a:r>
              <a:rPr lang="el-GR" sz="2400" dirty="0"/>
              <a:t>Δ</a:t>
            </a:r>
            <a:r>
              <a:rPr lang="en-US" sz="2400" dirty="0"/>
              <a:t>rpsu1 </a:t>
            </a:r>
            <a:r>
              <a:rPr lang="el-GR" sz="2400" dirty="0"/>
              <a:t>Δ</a:t>
            </a:r>
            <a:r>
              <a:rPr lang="en-US" sz="2400" dirty="0"/>
              <a:t>rpsu3 pkr113) and KRLVS141 (</a:t>
            </a:r>
            <a:r>
              <a:rPr lang="el-GR" sz="2400" dirty="0"/>
              <a:t>Δ</a:t>
            </a:r>
            <a:r>
              <a:rPr lang="en-US" sz="2400" dirty="0"/>
              <a:t>rpsu1</a:t>
            </a:r>
            <a:r>
              <a:rPr lang="el-GR" sz="2400" dirty="0"/>
              <a:t> Δ</a:t>
            </a:r>
            <a:r>
              <a:rPr lang="en-US" sz="2400" dirty="0"/>
              <a:t>rpsu2 </a:t>
            </a:r>
            <a:r>
              <a:rPr lang="el-GR" sz="2400" dirty="0"/>
              <a:t>Δ</a:t>
            </a:r>
            <a:r>
              <a:rPr lang="en-US" sz="2400" dirty="0"/>
              <a:t>rpsu3 pkr113) cells grown at 0 and 10 ng/mL </a:t>
            </a:r>
            <a:r>
              <a:rPr lang="en-US" sz="2400" dirty="0" err="1"/>
              <a:t>Atc</a:t>
            </a:r>
            <a:r>
              <a:rPr lang="en-US" sz="2400" dirty="0"/>
              <a:t>; in technical duplicate. Additionally, the PDPB of an LVS and </a:t>
            </a:r>
            <a:r>
              <a:rPr lang="el-GR" sz="2400" dirty="0"/>
              <a:t>Δ</a:t>
            </a:r>
            <a:r>
              <a:rPr lang="en-US" sz="2400" dirty="0"/>
              <a:t>rpsu2 sample is shown.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9D061A6-EA8F-4F89-ACE0-846C360322FB}"/>
              </a:ext>
            </a:extLst>
          </p:cNvPr>
          <p:cNvSpPr txBox="1"/>
          <p:nvPr/>
        </p:nvSpPr>
        <p:spPr>
          <a:xfrm>
            <a:off x="5972442" y="955681"/>
            <a:ext cx="13235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0 ng/mL </a:t>
            </a:r>
            <a:r>
              <a:rPr lang="en-US" dirty="0" err="1"/>
              <a:t>ATc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190093E-AD4E-45D8-BAF2-8CDC8BF9471A}"/>
              </a:ext>
            </a:extLst>
          </p:cNvPr>
          <p:cNvSpPr txBox="1"/>
          <p:nvPr/>
        </p:nvSpPr>
        <p:spPr>
          <a:xfrm>
            <a:off x="7409122" y="960910"/>
            <a:ext cx="1440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10 ng/mL </a:t>
            </a:r>
            <a:r>
              <a:rPr lang="en-US" dirty="0" err="1"/>
              <a:t>ATc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E81E60F-77F7-4611-A8D0-47FAD2EE22D6}"/>
              </a:ext>
            </a:extLst>
          </p:cNvPr>
          <p:cNvSpPr txBox="1"/>
          <p:nvPr/>
        </p:nvSpPr>
        <p:spPr>
          <a:xfrm>
            <a:off x="8871408" y="955681"/>
            <a:ext cx="501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LVS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6EBB9A5-FE6B-4EA5-9DA7-ABF4791BE52A}"/>
              </a:ext>
            </a:extLst>
          </p:cNvPr>
          <p:cNvSpPr txBox="1"/>
          <p:nvPr/>
        </p:nvSpPr>
        <p:spPr>
          <a:xfrm>
            <a:off x="9564733" y="955681"/>
            <a:ext cx="843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dirty="0"/>
              <a:t>Δ</a:t>
            </a:r>
            <a:r>
              <a:rPr lang="en-US" dirty="0"/>
              <a:t>rpsu2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57B85ED-507B-40D0-8B94-FE24313BDB32}"/>
              </a:ext>
            </a:extLst>
          </p:cNvPr>
          <p:cNvCxnSpPr>
            <a:cxnSpLocks/>
          </p:cNvCxnSpPr>
          <p:nvPr/>
        </p:nvCxnSpPr>
        <p:spPr>
          <a:xfrm>
            <a:off x="6096000" y="686722"/>
            <a:ext cx="25858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B96BB6BB-1DFD-4706-B45E-BAF6F209C6A6}"/>
              </a:ext>
            </a:extLst>
          </p:cNvPr>
          <p:cNvSpPr txBox="1"/>
          <p:nvPr/>
        </p:nvSpPr>
        <p:spPr>
          <a:xfrm>
            <a:off x="6635744" y="463632"/>
            <a:ext cx="144052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KRLVS141</a:t>
            </a:r>
          </a:p>
        </p:txBody>
      </p:sp>
    </p:spTree>
    <p:extLst>
      <p:ext uri="{BB962C8B-B14F-4D97-AF65-F5344CB8AC3E}">
        <p14:creationId xmlns:p14="http://schemas.microsoft.com/office/powerpoint/2010/main" val="116834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6FF2E22F-CE1F-D870-5EC8-A2DC1EEA43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827" y="1588610"/>
            <a:ext cx="8832345" cy="3680779"/>
          </a:xfrm>
          <a:prstGeom prst="rect">
            <a:avLst/>
          </a:prstGeom>
        </p:spPr>
      </p:pic>
      <p:pic>
        <p:nvPicPr>
          <p:cNvPr id="12" name="Picture 11" descr="Chart&#10;&#10;Description automatically generated">
            <a:extLst>
              <a:ext uri="{FF2B5EF4-FFF2-40B4-BE49-F238E27FC236}">
                <a16:creationId xmlns:a16="http://schemas.microsoft.com/office/drawing/2014/main" id="{ACF64D27-4505-BE9A-8E3F-12E5EDB354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331"/>
          <a:stretch/>
        </p:blipFill>
        <p:spPr>
          <a:xfrm>
            <a:off x="1679826" y="5036223"/>
            <a:ext cx="8832345" cy="466331"/>
          </a:xfrm>
          <a:prstGeom prst="rect">
            <a:avLst/>
          </a:prstGeom>
        </p:spPr>
      </p:pic>
      <p:pic>
        <p:nvPicPr>
          <p:cNvPr id="13" name="Picture 12" descr="Chart&#10;&#10;Description automatically generated">
            <a:extLst>
              <a:ext uri="{FF2B5EF4-FFF2-40B4-BE49-F238E27FC236}">
                <a16:creationId xmlns:a16="http://schemas.microsoft.com/office/drawing/2014/main" id="{DBA3641C-45A9-E25A-DD57-3C1E21D9F4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284" b="1641"/>
          <a:stretch/>
        </p:blipFill>
        <p:spPr>
          <a:xfrm>
            <a:off x="1679825" y="4849410"/>
            <a:ext cx="8832345" cy="18681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C533907-E899-C3F8-5D10-3C1DA1260968}"/>
              </a:ext>
            </a:extLst>
          </p:cNvPr>
          <p:cNvSpPr txBox="1"/>
          <p:nvPr/>
        </p:nvSpPr>
        <p:spPr>
          <a:xfrm>
            <a:off x="2929631" y="4804317"/>
            <a:ext cx="7145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KRLVS24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4A8687-FE21-4285-A79F-FD3E236DCA5C}"/>
              </a:ext>
            </a:extLst>
          </p:cNvPr>
          <p:cNvSpPr txBox="1"/>
          <p:nvPr/>
        </p:nvSpPr>
        <p:spPr>
          <a:xfrm>
            <a:off x="4626745" y="4804317"/>
            <a:ext cx="793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KRLVS141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B932CE2-6877-F690-950E-45A4B41C079B}"/>
              </a:ext>
            </a:extLst>
          </p:cNvPr>
          <p:cNvSpPr txBox="1"/>
          <p:nvPr/>
        </p:nvSpPr>
        <p:spPr>
          <a:xfrm>
            <a:off x="7035195" y="4804317"/>
            <a:ext cx="7145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KRLVS24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483C918-CA4E-3499-99E7-2E120D830F6C}"/>
              </a:ext>
            </a:extLst>
          </p:cNvPr>
          <p:cNvSpPr txBox="1"/>
          <p:nvPr/>
        </p:nvSpPr>
        <p:spPr>
          <a:xfrm>
            <a:off x="8151265" y="4804316"/>
            <a:ext cx="7931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KRLVS141</a:t>
            </a:r>
          </a:p>
        </p:txBody>
      </p:sp>
    </p:spTree>
    <p:extLst>
      <p:ext uri="{BB962C8B-B14F-4D97-AF65-F5344CB8AC3E}">
        <p14:creationId xmlns:p14="http://schemas.microsoft.com/office/powerpoint/2010/main" val="9643913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150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Sierra Schmidt</dc:creator>
  <cp:lastModifiedBy>Sierra Schmidt</cp:lastModifiedBy>
  <cp:revision>8</cp:revision>
  <dcterms:created xsi:type="dcterms:W3CDTF">2022-01-06T19:48:00Z</dcterms:created>
  <dcterms:modified xsi:type="dcterms:W3CDTF">2022-06-02T18:56:11Z</dcterms:modified>
</cp:coreProperties>
</file>