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43833-450D-E44E-B288-6F5BBA3181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CC47A4-8DA1-D125-41BD-5B864E302C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0F59B3-ADDB-9A6C-DB60-B815528CE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EDEB6-392C-32FE-CFEE-5648CD05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F58B45-03F7-FDCE-75AE-561EDFA0D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99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121A3-3F8F-C250-345D-8B015EB6F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7EA7FC-77DC-D550-0BD1-8F4F797719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A0ADF-20C2-FDEA-2029-D14A45FC6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D0D603-BB95-77DB-C9E6-70A8964D8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3A256-6E0A-1917-CF09-18A89AAEF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86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46F695-6462-1351-C908-EF21952119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BA66E0-885A-BAF3-A5D9-06E916B365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BADD3-06FC-9706-E56A-41BF97598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6664D3-0D25-7BB2-17B0-DEC1F02D8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9D6F0-8CE3-6472-39BF-36ADB6542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8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CBFCD-3D6B-12F3-D03B-083411773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FC7EA-3EB1-C4EC-E852-0AC128A29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9AF8CC-D08A-EC2E-7366-8B663443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4714A-A0F6-A983-0FA4-62C09C1A7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EC7EE-3156-F168-E092-CF5220E75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037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56434-69DC-C1A1-E70B-C6F9B4E9E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4D9F14-2875-D776-D67B-B55645295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8FFB40-A077-92DE-4DCA-7431D2F18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AB0CB-9B17-6D58-6774-4543E902D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060DA-1447-9470-42A9-440B41679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99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46DE8-EC4A-E708-CB5F-A40A4D3C2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DEE34-3870-2466-A2DF-C77ED5FE99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2F4A90-9F56-5514-CFCC-87D942420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0D082-3F2E-69E5-6BCD-D6BDFED42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8EE528-F846-95AE-933E-E62A25F96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EA8EF4-342A-7DF4-AF0A-343F49ED2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472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83777-8A26-EB0E-B624-AD7A0F9CF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A18B0-274D-48AF-55CA-2D5D515BF2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C43E49-7247-32A6-E8A6-FDD491BD7D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2ADFA-7DCC-C6A6-3C00-0D0390A712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955D8F-D537-965C-4F4E-2D1F4F21FD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BAB1B-DD15-C900-08A1-591F3E53F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F34265-3509-15AC-712F-F2B830D45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B26D1-83AE-3225-53A7-7F8FCF33F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62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323EA-F6FF-14DC-67E6-1E2CA4B83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1C62DF-AADB-3CC6-E2B3-698675AE2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D25D0C-FD65-800B-8296-8E7FDB3B2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A732B2-CB1E-1AD0-6A57-BDF665659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716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BC4E8E-D7A3-16A7-EC3C-0FD997303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999F94-1655-A7DE-95F3-6BAFA1477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D0CCEB-4B73-F8AB-E7E7-FA32BF394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61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54729-5864-5D39-3C31-D6EEB9A3B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04C71-1D48-0C6A-FF6A-4CEA4AC556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C21DAE-04E6-FEE1-8A00-26347412CF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0E85FD-7EAE-654B-8909-85249056E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FD810-D94F-6126-181C-7E0587DEB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D9D9D-70B5-2C93-3622-A1FAC487C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824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7B6E2-082E-0834-F21E-863B07AE7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07D1BC-7184-A7C4-6CDD-9E26CD0975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0543A7-9A95-4654-FA32-E2CC370F5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BEC2E2-B5F0-41F6-9B5D-CFF2EFB28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DC0BC-3A98-E8CC-8781-D6C41315A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8464F9-685D-C18F-2060-60AD8A625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86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77B845-38AC-A03E-EA33-9596322AC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86C30-5B5C-B98B-33C0-9231A83E2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2AD2EC-AFC1-B681-E943-337018A5A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49B51-0A27-4528-9E2B-974848F2634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26B4C4-6A12-4E52-F32B-5C9CC5F7E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316F70-09ED-A6BA-2D32-B0F183BCC7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FBE7F-30CE-4322-9004-715E39AA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70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nature, rain, dirty&#10;&#10;Description automatically generated">
            <a:extLst>
              <a:ext uri="{FF2B5EF4-FFF2-40B4-BE49-F238E27FC236}">
                <a16:creationId xmlns:a16="http://schemas.microsoft.com/office/drawing/2014/main" id="{A691AF09-3D66-AB2E-EF47-17FA23672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65125"/>
            <a:ext cx="5431408" cy="5431408"/>
          </a:xfrm>
          <a:prstGeom prst="rect">
            <a:avLst/>
          </a:prstGeom>
        </p:spPr>
      </p:pic>
      <p:pic>
        <p:nvPicPr>
          <p:cNvPr id="7" name="Picture 6" descr="A picture containing green, close&#10;&#10;Description automatically generated">
            <a:extLst>
              <a:ext uri="{FF2B5EF4-FFF2-40B4-BE49-F238E27FC236}">
                <a16:creationId xmlns:a16="http://schemas.microsoft.com/office/drawing/2014/main" id="{B739487A-6F1F-609F-46C4-125D7DEED42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92" y="365125"/>
            <a:ext cx="5431408" cy="54314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183925-1F93-3A49-BE63-637D8D1CDA11}"/>
              </a:ext>
            </a:extLst>
          </p:cNvPr>
          <p:cNvSpPr txBox="1"/>
          <p:nvPr/>
        </p:nvSpPr>
        <p:spPr>
          <a:xfrm>
            <a:off x="1842080" y="5796533"/>
            <a:ext cx="24076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KRLVS113 Cells</a:t>
            </a:r>
          </a:p>
          <a:p>
            <a:pPr algn="ctr"/>
            <a:r>
              <a:rPr lang="en-US" sz="2000" dirty="0"/>
              <a:t>pKR91_Tn7_Pbfr-GFP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C87424-690D-C1CF-B19E-5A02281F9FE4}"/>
              </a:ext>
            </a:extLst>
          </p:cNvPr>
          <p:cNvSpPr txBox="1"/>
          <p:nvPr/>
        </p:nvSpPr>
        <p:spPr>
          <a:xfrm>
            <a:off x="7908422" y="5796533"/>
            <a:ext cx="24753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Fluorescent KRLVS113</a:t>
            </a:r>
          </a:p>
          <a:p>
            <a:pPr algn="ctr"/>
            <a:r>
              <a:rPr lang="en-US" sz="2000" dirty="0"/>
              <a:t>pKR91_Tn7_Pbfr-GFP</a:t>
            </a:r>
          </a:p>
        </p:txBody>
      </p:sp>
    </p:spTree>
    <p:extLst>
      <p:ext uri="{BB962C8B-B14F-4D97-AF65-F5344CB8AC3E}">
        <p14:creationId xmlns:p14="http://schemas.microsoft.com/office/powerpoint/2010/main" val="3597535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nature, rain, outdoor, day&#10;&#10;Description automatically generated">
            <a:extLst>
              <a:ext uri="{FF2B5EF4-FFF2-40B4-BE49-F238E27FC236}">
                <a16:creationId xmlns:a16="http://schemas.microsoft.com/office/drawing/2014/main" id="{8315F402-BF08-ADAF-1449-3BCDC4523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65125"/>
            <a:ext cx="5431408" cy="5431408"/>
          </a:xfrm>
          <a:prstGeom prst="rect">
            <a:avLst/>
          </a:prstGeom>
        </p:spPr>
      </p:pic>
      <p:pic>
        <p:nvPicPr>
          <p:cNvPr id="6" name="Picture 5" descr="A picture containing grass, night sky&#10;&#10;Description automatically generated">
            <a:extLst>
              <a:ext uri="{FF2B5EF4-FFF2-40B4-BE49-F238E27FC236}">
                <a16:creationId xmlns:a16="http://schemas.microsoft.com/office/drawing/2014/main" id="{A9D73F1B-A946-E0E3-F95A-7548FB0D1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92" y="365125"/>
            <a:ext cx="5431408" cy="5431408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78F75C7-59CC-5767-5B6E-0B6D5380F57C}"/>
              </a:ext>
            </a:extLst>
          </p:cNvPr>
          <p:cNvGrpSpPr/>
          <p:nvPr/>
        </p:nvGrpSpPr>
        <p:grpSpPr>
          <a:xfrm>
            <a:off x="2175634" y="5796533"/>
            <a:ext cx="8208140" cy="716793"/>
            <a:chOff x="2175634" y="5796533"/>
            <a:chExt cx="8208140" cy="71679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367E886-90DA-0365-E9F0-4553D60ED38B}"/>
                </a:ext>
              </a:extLst>
            </p:cNvPr>
            <p:cNvSpPr txBox="1"/>
            <p:nvPr/>
          </p:nvSpPr>
          <p:spPr>
            <a:xfrm>
              <a:off x="2175634" y="5796533"/>
              <a:ext cx="17405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KRLVS174 Cells</a:t>
              </a:r>
            </a:p>
            <a:p>
              <a:pPr algn="ctr"/>
              <a:r>
                <a:rPr lang="en-US" sz="2000" dirty="0" err="1"/>
                <a:t>pF_iLOV</a:t>
              </a:r>
              <a:endParaRPr lang="en-US" sz="20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624D91D-3942-B900-965A-8A5A9DD32439}"/>
                </a:ext>
              </a:extLst>
            </p:cNvPr>
            <p:cNvSpPr txBox="1"/>
            <p:nvPr/>
          </p:nvSpPr>
          <p:spPr>
            <a:xfrm>
              <a:off x="7908417" y="5805440"/>
              <a:ext cx="247535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Fluorescent KRLVS174</a:t>
              </a:r>
            </a:p>
            <a:p>
              <a:pPr algn="ctr"/>
              <a:r>
                <a:rPr lang="en-US" sz="2000" dirty="0" err="1"/>
                <a:t>pF_iLOV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80947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t of water droplets on a surface&#10;&#10;Description automatically generated with low confidence">
            <a:extLst>
              <a:ext uri="{FF2B5EF4-FFF2-40B4-BE49-F238E27FC236}">
                <a16:creationId xmlns:a16="http://schemas.microsoft.com/office/drawing/2014/main" id="{798ED549-72D3-A56B-C74C-61BE844CC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65125"/>
            <a:ext cx="5431408" cy="5431408"/>
          </a:xfrm>
          <a:prstGeom prst="rect">
            <a:avLst/>
          </a:pr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4EBF4CEE-0D33-4B0D-B98C-7D9C640B47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92" y="365125"/>
            <a:ext cx="5431408" cy="543140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A8B54A8-F017-9EE6-1531-0BCAD9CFF1B4}"/>
              </a:ext>
            </a:extLst>
          </p:cNvPr>
          <p:cNvGrpSpPr/>
          <p:nvPr/>
        </p:nvGrpSpPr>
        <p:grpSpPr>
          <a:xfrm>
            <a:off x="2175634" y="5796533"/>
            <a:ext cx="8208140" cy="716793"/>
            <a:chOff x="2175634" y="5796533"/>
            <a:chExt cx="8208140" cy="71679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66F9BA3-E6AF-B9DE-DD3F-C3B4B1D8A2DC}"/>
                </a:ext>
              </a:extLst>
            </p:cNvPr>
            <p:cNvSpPr txBox="1"/>
            <p:nvPr/>
          </p:nvSpPr>
          <p:spPr>
            <a:xfrm>
              <a:off x="2175634" y="5796533"/>
              <a:ext cx="17405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KRLVS174 Cells</a:t>
              </a:r>
            </a:p>
            <a:p>
              <a:pPr algn="ctr"/>
              <a:r>
                <a:rPr lang="en-US" sz="2000" dirty="0" err="1"/>
                <a:t>pF_iLOV</a:t>
              </a:r>
              <a:endParaRPr lang="en-US" sz="20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339CD2F-F30C-5657-4C3D-C4373489D824}"/>
                </a:ext>
              </a:extLst>
            </p:cNvPr>
            <p:cNvSpPr txBox="1"/>
            <p:nvPr/>
          </p:nvSpPr>
          <p:spPr>
            <a:xfrm>
              <a:off x="7908417" y="5805440"/>
              <a:ext cx="247535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Fluorescent KRLVS174</a:t>
              </a:r>
            </a:p>
            <a:p>
              <a:pPr algn="ctr"/>
              <a:r>
                <a:rPr lang="en-US" sz="2000" dirty="0" err="1"/>
                <a:t>pF_iLOV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982973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9317C339-48EA-8A18-2D84-365C16253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65125"/>
            <a:ext cx="5431408" cy="5431408"/>
          </a:xfrm>
          <a:prstGeom prst="rect">
            <a:avLst/>
          </a:prstGeom>
        </p:spPr>
      </p:pic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271317C7-EE7D-1622-5394-7AFCD51068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92" y="365125"/>
            <a:ext cx="5431408" cy="543140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89C2681-D54A-C68E-F8BB-6363ACC9530E}"/>
              </a:ext>
            </a:extLst>
          </p:cNvPr>
          <p:cNvGrpSpPr/>
          <p:nvPr/>
        </p:nvGrpSpPr>
        <p:grpSpPr>
          <a:xfrm>
            <a:off x="2166756" y="5796533"/>
            <a:ext cx="8208140" cy="716793"/>
            <a:chOff x="2175634" y="5796533"/>
            <a:chExt cx="8208140" cy="71679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BE6BC3F-E6C0-4563-57F7-09794151B226}"/>
                </a:ext>
              </a:extLst>
            </p:cNvPr>
            <p:cNvSpPr txBox="1"/>
            <p:nvPr/>
          </p:nvSpPr>
          <p:spPr>
            <a:xfrm>
              <a:off x="2175634" y="5796533"/>
              <a:ext cx="17405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KRLVS177 Cells</a:t>
              </a:r>
            </a:p>
            <a:p>
              <a:pPr algn="ctr"/>
              <a:r>
                <a:rPr lang="en-US" sz="2000" dirty="0" err="1"/>
                <a:t>pF_iLOV</a:t>
              </a:r>
              <a:r>
                <a:rPr lang="en-US" sz="2000" dirty="0"/>
                <a:t>-V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4DDC1C9-A7EA-26EE-BB49-DF4FCCA6A325}"/>
                </a:ext>
              </a:extLst>
            </p:cNvPr>
            <p:cNvSpPr txBox="1"/>
            <p:nvPr/>
          </p:nvSpPr>
          <p:spPr>
            <a:xfrm>
              <a:off x="7908416" y="5805440"/>
              <a:ext cx="2475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Fluorescent KRLVS177</a:t>
              </a:r>
            </a:p>
            <a:p>
              <a:pPr algn="ctr"/>
              <a:r>
                <a:rPr lang="en-US" sz="2000" dirty="0" err="1"/>
                <a:t>pF_iLOV</a:t>
              </a:r>
              <a:r>
                <a:rPr lang="en-US" sz="2000" dirty="0"/>
                <a:t>-V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8919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ot of water droplets on a surface&#10;&#10;Description automatically generated with low confidence">
            <a:extLst>
              <a:ext uri="{FF2B5EF4-FFF2-40B4-BE49-F238E27FC236}">
                <a16:creationId xmlns:a16="http://schemas.microsoft.com/office/drawing/2014/main" id="{F34807ED-9168-152D-FFC3-220984D28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65125"/>
            <a:ext cx="5431408" cy="5431408"/>
          </a:xfrm>
          <a:prstGeom prst="rect">
            <a:avLst/>
          </a:prstGeom>
        </p:spPr>
      </p:pic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87A8ACC5-421E-54BF-A05B-2787AB52E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92" y="365125"/>
            <a:ext cx="5431408" cy="543140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7132BCF-5B52-7347-5C47-B7B8D6FCFEA6}"/>
              </a:ext>
            </a:extLst>
          </p:cNvPr>
          <p:cNvGrpSpPr/>
          <p:nvPr/>
        </p:nvGrpSpPr>
        <p:grpSpPr>
          <a:xfrm>
            <a:off x="2166756" y="5796533"/>
            <a:ext cx="8208140" cy="716793"/>
            <a:chOff x="2175634" y="5796533"/>
            <a:chExt cx="8208140" cy="71679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FEF2128-334C-0490-5C9B-422ECA2DF057}"/>
                </a:ext>
              </a:extLst>
            </p:cNvPr>
            <p:cNvSpPr txBox="1"/>
            <p:nvPr/>
          </p:nvSpPr>
          <p:spPr>
            <a:xfrm>
              <a:off x="2175634" y="5796533"/>
              <a:ext cx="17405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KRLVS177 Cells</a:t>
              </a:r>
            </a:p>
            <a:p>
              <a:pPr algn="ctr"/>
              <a:r>
                <a:rPr lang="en-US" sz="2000" dirty="0" err="1"/>
                <a:t>pF_iLOV</a:t>
              </a:r>
              <a:r>
                <a:rPr lang="en-US" sz="2000" dirty="0"/>
                <a:t>-V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75E0502-CF2B-40CE-B259-8E46384070DD}"/>
                </a:ext>
              </a:extLst>
            </p:cNvPr>
            <p:cNvSpPr txBox="1"/>
            <p:nvPr/>
          </p:nvSpPr>
          <p:spPr>
            <a:xfrm>
              <a:off x="7908416" y="5805440"/>
              <a:ext cx="2475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Fluorescent KRLVS177</a:t>
              </a:r>
            </a:p>
            <a:p>
              <a:pPr algn="ctr"/>
              <a:r>
                <a:rPr lang="en-US" sz="2000" dirty="0" err="1"/>
                <a:t>pF_iLOV</a:t>
              </a:r>
              <a:r>
                <a:rPr lang="en-US" sz="2000" dirty="0"/>
                <a:t>-V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106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nature, rain, crater&#10;&#10;Description automatically generated">
            <a:extLst>
              <a:ext uri="{FF2B5EF4-FFF2-40B4-BE49-F238E27FC236}">
                <a16:creationId xmlns:a16="http://schemas.microsoft.com/office/drawing/2014/main" id="{37006699-026D-4F2B-9F4F-BF8D74EC4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55600"/>
            <a:ext cx="5431408" cy="5431408"/>
          </a:xfrm>
          <a:prstGeom prst="rect">
            <a:avLst/>
          </a:prstGeom>
        </p:spPr>
      </p:pic>
      <p:pic>
        <p:nvPicPr>
          <p:cNvPr id="6" name="Picture 5" descr="A picture containing outdoor object, night sky&#10;&#10;Description automatically generated">
            <a:extLst>
              <a:ext uri="{FF2B5EF4-FFF2-40B4-BE49-F238E27FC236}">
                <a16:creationId xmlns:a16="http://schemas.microsoft.com/office/drawing/2014/main" id="{6EECEC97-FF3B-7241-7F8C-4646FD81A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94" y="355600"/>
            <a:ext cx="5431408" cy="543140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CA1FD95-3C51-C5AF-9639-A0675A00D2E5}"/>
              </a:ext>
            </a:extLst>
          </p:cNvPr>
          <p:cNvGrpSpPr/>
          <p:nvPr/>
        </p:nvGrpSpPr>
        <p:grpSpPr>
          <a:xfrm>
            <a:off x="2166756" y="5796533"/>
            <a:ext cx="8208140" cy="716793"/>
            <a:chOff x="2175634" y="5796533"/>
            <a:chExt cx="8208140" cy="71679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AE9E0B3-E46B-62CB-E880-D967F126480A}"/>
                </a:ext>
              </a:extLst>
            </p:cNvPr>
            <p:cNvSpPr txBox="1"/>
            <p:nvPr/>
          </p:nvSpPr>
          <p:spPr>
            <a:xfrm>
              <a:off x="2175634" y="5796533"/>
              <a:ext cx="17405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KRLVS175 Cells</a:t>
              </a:r>
            </a:p>
            <a:p>
              <a:pPr algn="ctr"/>
              <a:r>
                <a:rPr lang="en-US" sz="2000" dirty="0" err="1"/>
                <a:t>pF_LanYFP</a:t>
              </a:r>
              <a:endParaRPr lang="en-US" sz="20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1F81699-84EA-D341-1B25-711D497467E5}"/>
                </a:ext>
              </a:extLst>
            </p:cNvPr>
            <p:cNvSpPr txBox="1"/>
            <p:nvPr/>
          </p:nvSpPr>
          <p:spPr>
            <a:xfrm>
              <a:off x="7908416" y="5805440"/>
              <a:ext cx="2475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Fluorescent KRLVS175</a:t>
              </a:r>
            </a:p>
            <a:p>
              <a:pPr algn="ctr"/>
              <a:r>
                <a:rPr lang="en-US" sz="2000" dirty="0" err="1"/>
                <a:t>pF_LanYFP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7989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64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Sierra Schmidt</dc:creator>
  <cp:lastModifiedBy>Sierra Schmidt</cp:lastModifiedBy>
  <cp:revision>1</cp:revision>
  <dcterms:created xsi:type="dcterms:W3CDTF">2022-07-01T20:27:00Z</dcterms:created>
  <dcterms:modified xsi:type="dcterms:W3CDTF">2022-07-01T22:20:00Z</dcterms:modified>
</cp:coreProperties>
</file>