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2" d="100"/>
          <a:sy n="102" d="100"/>
        </p:scale>
        <p:origin x="176" y="4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CECA5E-57BF-4E4F-4435-B952EDE2DA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31DF0C-D059-0CCF-F6C6-31DE2DAD11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9B303-0A25-880E-3AF7-0DB257C95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3251-5F86-FF48-8BA6-6E7F8F94C4D6}" type="datetimeFigureOut">
              <a:t>4/19/23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B43B5-ADAD-5E47-5662-353D9D4BF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7596A-64AF-B908-F4D6-7794E0DC5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515F-49B2-2A42-BF27-0A12ADDC48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650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28227D-9276-EC04-B610-9F2422A15D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2324B-EE76-F29B-0E6A-E9FD481FD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93372D-777B-2F44-DAB0-4006D1C42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3251-5F86-FF48-8BA6-6E7F8F94C4D6}" type="datetimeFigureOut">
              <a:t>4/19/23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BC5670-8ECB-2B52-9334-FCB220F03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8E26D0-9C96-0E5A-EB02-58F4D949B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515F-49B2-2A42-BF27-0A12ADDC48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138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80A9A8A-0525-A05B-6F07-71BE8682BD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A2F306-C6D9-5640-C019-AD74131F65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56F85F-917C-5671-B939-DA989AE0F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3251-5F86-FF48-8BA6-6E7F8F94C4D6}" type="datetimeFigureOut">
              <a:t>4/19/23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988C89-3444-7B52-D390-D88AE83AA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09BD2-A26F-5799-94DC-429E3E6B7F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515F-49B2-2A42-BF27-0A12ADDC48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90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50351-A167-0065-58A0-6F15F1F57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733A-7AEC-D749-3B56-61F5106D78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E3A6C4-C8F0-6513-A37F-A37EF5F495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3251-5F86-FF48-8BA6-6E7F8F94C4D6}" type="datetimeFigureOut">
              <a:t>4/19/23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FDEF46-843C-2233-647A-95FBF99BF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2F14A-1986-3721-DCA2-1880B0195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515F-49B2-2A42-BF27-0A12ADDC48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2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D55ECA-8BF0-AE4F-1D67-9DB91C070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D49E14-BB69-5A0D-9913-2CD0A579BF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B64CA3-F898-BF9C-5035-04C89E6B9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3251-5F86-FF48-8BA6-6E7F8F94C4D6}" type="datetimeFigureOut">
              <a:t>4/19/23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74DBA8-CDBE-801D-C44D-63A730A56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E3CE69-4621-994B-CEBA-E9359D14E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515F-49B2-2A42-BF27-0A12ADDC48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842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B2E30-709B-8269-BB70-A9E92B3B1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484436-C663-9C5F-85A9-0C0760459E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9D5D91-1FC7-ADB1-CEA3-D36E3A1CCF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268596-54FF-2AF1-97CE-74EE3C1F1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3251-5F86-FF48-8BA6-6E7F8F94C4D6}" type="datetimeFigureOut">
              <a:t>4/19/23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9575A4-5F2B-3BF4-082E-4A6662C1F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D4C5EE-EA1F-7B50-31A8-C68F73309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515F-49B2-2A42-BF27-0A12ADDC48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995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6E999B-3527-36BD-1754-457BFDD1A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C69BA8-15B0-E4D4-D92D-33EECEBAB8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3D3B53F-82B2-2EAE-6AB0-4C08D5275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E381CE-6BFC-1096-161E-69FEC18E6C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608987-BC62-3463-F9B4-8FA7C6EC55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7486DAF-033D-7D1F-3B15-9B6714F8F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3251-5F86-FF48-8BA6-6E7F8F94C4D6}" type="datetimeFigureOut">
              <a:t>4/19/23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098670-E2E3-93B9-929D-DC69BC553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48F61E9-56C7-5D70-71B4-F8E4A98B00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515F-49B2-2A42-BF27-0A12ADDC48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459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E37D2C-47D1-EA1D-A92F-1295043186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69BB18-A554-F555-734A-E52C0089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3251-5F86-FF48-8BA6-6E7F8F94C4D6}" type="datetimeFigureOut">
              <a:t>4/19/23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83DBC8-8C12-2773-A91C-2B1658B77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39AA40-EF0B-F112-BAF8-E89C281266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515F-49B2-2A42-BF27-0A12ADDC48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025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3581C2-D683-6110-1779-55F3A2E025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3251-5F86-FF48-8BA6-6E7F8F94C4D6}" type="datetimeFigureOut">
              <a:t>4/19/23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DDA5D7E-D488-35F6-8301-09125B771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B88D0D-2915-8C88-FC73-949235A9F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515F-49B2-2A42-BF27-0A12ADDC48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106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22235-6AFD-1CA5-276E-84EEBB4E4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A3773-8858-9A1B-A0B6-647A21092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6B833D-573B-6CC6-64A0-A5AB7FDF5C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C8E6304-4F06-C8D9-3406-03A9092DD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3251-5F86-FF48-8BA6-6E7F8F94C4D6}" type="datetimeFigureOut">
              <a:t>4/19/23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5A3E60-8741-9BBC-DCD3-A20CC5B9C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F75D71E-4B2E-1903-03C8-9AB39E0A4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515F-49B2-2A42-BF27-0A12ADDC48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3379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CED24-E7D8-F00A-48E3-4E255811A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B4C0905-DC95-6C01-64CC-9B0B22DD30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4F3CF-EAF2-D3E9-515F-810C8561C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517C90-40DF-3D66-CFF0-24B6BF742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D3251-5F86-FF48-8BA6-6E7F8F94C4D6}" type="datetimeFigureOut">
              <a:t>4/19/23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34F5C06-3125-8583-E570-114225CF42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C84CFB-6CB3-CA71-187B-9552237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0D515F-49B2-2A42-BF27-0A12ADDC48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506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0A8187-C0CC-BB51-9902-D35F868D9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606D09-4441-AD4B-D4CA-85871B1D31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38E07-A8A3-16DC-EB2E-D177E6BD1C3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D3251-5F86-FF48-8BA6-6E7F8F94C4D6}" type="datetimeFigureOut">
              <a:t>4/19/23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CFAA3B-9383-D8A7-FD61-2E1B4D8D5EF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0CD7C-5BCB-6076-D299-2B99CE8929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0D515F-49B2-2A42-BF27-0A12ADDC4852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854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4663A5-57EA-D3BE-04B9-4D3AB492C4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7000" y="0"/>
            <a:ext cx="6858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7081558-7310-A026-AA64-8D79432813C4}"/>
              </a:ext>
            </a:extLst>
          </p:cNvPr>
          <p:cNvSpPr txBox="1"/>
          <p:nvPr/>
        </p:nvSpPr>
        <p:spPr>
          <a:xfrm>
            <a:off x="9133114" y="5867400"/>
            <a:ext cx="3087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ribosomal protein bL21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7BD7357-DEED-4ACC-D20E-C04764066EA3}"/>
              </a:ext>
            </a:extLst>
          </p:cNvPr>
          <p:cNvSpPr txBox="1"/>
          <p:nvPr/>
        </p:nvSpPr>
        <p:spPr>
          <a:xfrm>
            <a:off x="8850085" y="2296885"/>
            <a:ext cx="293381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ribosomal protein uL4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AA55F6-5D8E-F044-BDE9-427B9FF0E554}"/>
              </a:ext>
            </a:extLst>
          </p:cNvPr>
          <p:cNvSpPr txBox="1"/>
          <p:nvPr/>
        </p:nvSpPr>
        <p:spPr>
          <a:xfrm>
            <a:off x="1066800" y="4517572"/>
            <a:ext cx="30877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ribosomal protein uL22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224508-386E-2D50-263C-8FD8DF08C858}"/>
              </a:ext>
            </a:extLst>
          </p:cNvPr>
          <p:cNvSpPr txBox="1"/>
          <p:nvPr/>
        </p:nvSpPr>
        <p:spPr>
          <a:xfrm>
            <a:off x="3984171" y="3156857"/>
            <a:ext cx="1023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A2058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4AFACAE-5176-EDDA-93A1-098217B0FC45}"/>
              </a:ext>
            </a:extLst>
          </p:cNvPr>
          <p:cNvSpPr txBox="1"/>
          <p:nvPr/>
        </p:nvSpPr>
        <p:spPr>
          <a:xfrm>
            <a:off x="2388155" y="2183368"/>
            <a:ext cx="1023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G2061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B4276F-1F34-727B-9693-5DD03D3126EC}"/>
              </a:ext>
            </a:extLst>
          </p:cNvPr>
          <p:cNvSpPr txBox="1"/>
          <p:nvPr/>
        </p:nvSpPr>
        <p:spPr>
          <a:xfrm>
            <a:off x="7358743" y="3624943"/>
            <a:ext cx="6976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R89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2F1454A-7C0D-2302-4699-FA7B1BAE202F}"/>
              </a:ext>
            </a:extLst>
          </p:cNvPr>
          <p:cNvSpPr txBox="1"/>
          <p:nvPr/>
        </p:nvSpPr>
        <p:spPr>
          <a:xfrm>
            <a:off x="76200" y="6389914"/>
            <a:ext cx="19784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pdb entry 6yef</a:t>
            </a:r>
          </a:p>
        </p:txBody>
      </p:sp>
    </p:spTree>
    <p:extLst>
      <p:ext uri="{BB962C8B-B14F-4D97-AF65-F5344CB8AC3E}">
        <p14:creationId xmlns:p14="http://schemas.microsoft.com/office/powerpoint/2010/main" val="4260718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15</Words>
  <Application>Microsoft Macintosh PowerPoint</Application>
  <PresentationFormat>Widescreen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Gregory</dc:creator>
  <cp:lastModifiedBy>Kathryn Ramsey</cp:lastModifiedBy>
  <cp:revision>9</cp:revision>
  <dcterms:created xsi:type="dcterms:W3CDTF">2023-03-11T14:45:41Z</dcterms:created>
  <dcterms:modified xsi:type="dcterms:W3CDTF">2023-04-19T14:25:08Z</dcterms:modified>
</cp:coreProperties>
</file>