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0ACFA-F2ED-2F3E-0D1F-2795A103E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D38BA-BABF-912F-E881-86823503A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A6637-4F5A-A641-7E60-C636768E1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0A6EE-74D5-82B1-0745-0D9917214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72D69-5AC7-99FC-A522-058E3E01F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3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4C39C-2B2E-2D38-D86F-019C35802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356BF4-7F40-2876-AA52-D84CA49C6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BA09B-681F-E4C1-88D5-A872E0911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92E1B-BC07-10DE-6A1F-E843DC810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514F5-F440-0010-CBB7-A0A5B558A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4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45CD8A-5740-5208-36BD-4C3B15E31D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EB2B2F-D47A-67F1-34B5-4DE9958F9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4C000-8DF1-A028-84F2-BAF909664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DF8F3-628E-9B21-D8C3-11EC6D68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BCD04-5352-9458-03A9-C3986D9CA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81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3CE3E-2A2E-E9FB-B6E2-E206818AF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19B50-5B8F-ECDD-94F4-C63463824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C8C23-5E97-6908-C54C-DFC4FDAB8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1DA88-410B-ED10-0947-C62664D88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56B81-DD18-9714-4EF6-10DB78E6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3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34A02-421F-1D03-A0EB-81CFAA211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AA49E-816F-9D8E-8EBE-124849507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01218-8C60-E78E-BD45-432573CF9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DF551-902D-4DFC-7F5E-E60B06F2E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4E6CE-1463-C9BA-73DD-56416637E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5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21E53-4E3E-B106-8C9B-C59F1A362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D3344-878A-BACE-64E4-D9EEE65B9A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9B741-8E60-9779-2EC4-7E6E02B4F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A5CC5-315D-5205-1C60-6A5B8E54A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FFFC2-647C-A0F9-A560-0BD68CE67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FBF4C-1A67-6BA5-EE03-A7BF2C10F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4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E3D5A-41F3-E4FC-209C-085D5414D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6226D6-68CE-5A25-9855-497DB98FE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819BE4-F757-7A27-E22C-0AD378F048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FFB059-E305-46DE-67F2-38C42D157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0F61DE-1A4F-9BE3-CDC6-BDCFFAA362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D71CDB-4007-AA84-5797-88DC74BF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6C66C7-EB94-A49D-8BCB-8E17AEBF5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55A811-C748-388D-84DF-25E530EBB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2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75E56-05ED-13E0-F80F-A969387E3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EBC49D-D5EA-4B19-32ED-EE6489BD8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AF13A6-8DCD-1B92-6358-F103707DD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389F5-5451-5F30-B0C3-08ED42628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4F316F-DF30-DFF3-6C9E-2EC021F4D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68E45C-FDB2-3ED7-F2A7-E01C90E8A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404C1F-E09A-A029-7BC1-D29727AFB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0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D7DE4-F675-4A98-7CEC-B54989D4D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4EC3C-A724-694F-03D9-A41CF5323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EBB0E6-315C-DBCA-1318-453EA5C1E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D54ECF-32A5-B5AF-760B-3A2C3DB87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1483E-AE55-C437-1F08-A72E388E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B931A-37AE-4FAC-264B-55493B590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5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8EB69-D2E1-F15B-F48C-6C66CB836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96C45C-D6CD-E100-CFA6-6D6814B90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3F94D9-24A1-54EC-2947-1643C8592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231B21-E246-ED26-2319-30FDAA28E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18DFD-6B70-7AB8-EA4A-5B5ADE8C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90DA0-C252-BE9F-3031-10DAC7C4A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3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4858D-EA44-B286-A2DB-CE8A0350D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D7F2A-9AC7-98E1-70AF-064626C13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91AE9-3072-0CDD-3F02-D4BE9286E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001B3-F76D-46A4-B81D-82902FF3E16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48AE3-0FFE-FCB1-ECBD-272BDBAA1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7F1BF-A059-5259-97BB-66169243CE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4A2C7-25B4-4215-B65F-DB9F96657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4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AF9C970-76E7-9C77-708F-5F295AFA7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5678" y="1882710"/>
            <a:ext cx="3854608" cy="3684969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C31128E8-78A7-D8D0-0446-9E7CAC5DCC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3280" y="1882709"/>
            <a:ext cx="1447874" cy="3684969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A3EDC952-672A-A50D-EFC7-FB8C96F5FC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1705" y="1882709"/>
            <a:ext cx="3814015" cy="3684969"/>
          </a:xfrm>
          <a:prstGeom prst="rect">
            <a:avLst/>
          </a:prstGeom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FE78071A-1A14-3A45-54C1-079DBC8D8923}"/>
              </a:ext>
            </a:extLst>
          </p:cNvPr>
          <p:cNvSpPr txBox="1"/>
          <p:nvPr/>
        </p:nvSpPr>
        <p:spPr>
          <a:xfrm>
            <a:off x="4104640" y="1625600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922FE78-A7F7-E9A4-389A-CF8AD5195C88}"/>
              </a:ext>
            </a:extLst>
          </p:cNvPr>
          <p:cNvSpPr txBox="1"/>
          <p:nvPr/>
        </p:nvSpPr>
        <p:spPr>
          <a:xfrm>
            <a:off x="4448420" y="1625600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FCA7B78-0D09-EA33-38DC-A4E97CAADEFE}"/>
              </a:ext>
            </a:extLst>
          </p:cNvPr>
          <p:cNvSpPr txBox="1"/>
          <p:nvPr/>
        </p:nvSpPr>
        <p:spPr>
          <a:xfrm>
            <a:off x="4832844" y="1625600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87" name="Right Brace 86">
            <a:extLst>
              <a:ext uri="{FF2B5EF4-FFF2-40B4-BE49-F238E27FC236}">
                <a16:creationId xmlns:a16="http://schemas.microsoft.com/office/drawing/2014/main" id="{42ED5108-3931-04B7-5FD1-93E86FA28F85}"/>
              </a:ext>
            </a:extLst>
          </p:cNvPr>
          <p:cNvSpPr/>
          <p:nvPr/>
        </p:nvSpPr>
        <p:spPr>
          <a:xfrm rot="16200000">
            <a:off x="4490720" y="1095415"/>
            <a:ext cx="226940" cy="863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A355030-0793-B492-2D5D-BDD396852D7B}"/>
              </a:ext>
            </a:extLst>
          </p:cNvPr>
          <p:cNvSpPr txBox="1"/>
          <p:nvPr/>
        </p:nvSpPr>
        <p:spPr>
          <a:xfrm>
            <a:off x="2621929" y="1625600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C4B4467C-08CE-5FA1-C14E-BD72BCAFB4B3}"/>
              </a:ext>
            </a:extLst>
          </p:cNvPr>
          <p:cNvSpPr txBox="1"/>
          <p:nvPr/>
        </p:nvSpPr>
        <p:spPr>
          <a:xfrm>
            <a:off x="2965709" y="1625600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7A6115E-711E-F62C-2D3B-AD7E3FC4AA56}"/>
              </a:ext>
            </a:extLst>
          </p:cNvPr>
          <p:cNvSpPr txBox="1"/>
          <p:nvPr/>
        </p:nvSpPr>
        <p:spPr>
          <a:xfrm>
            <a:off x="3350133" y="1625600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95" name="Right Brace 94">
            <a:extLst>
              <a:ext uri="{FF2B5EF4-FFF2-40B4-BE49-F238E27FC236}">
                <a16:creationId xmlns:a16="http://schemas.microsoft.com/office/drawing/2014/main" id="{8082A38A-542A-2B8D-B94E-73221E2F8BE8}"/>
              </a:ext>
            </a:extLst>
          </p:cNvPr>
          <p:cNvSpPr/>
          <p:nvPr/>
        </p:nvSpPr>
        <p:spPr>
          <a:xfrm rot="16200000">
            <a:off x="3008009" y="1095415"/>
            <a:ext cx="226940" cy="863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4624FC9-ADCD-B926-1E37-FE59AF890D14}"/>
              </a:ext>
            </a:extLst>
          </p:cNvPr>
          <p:cNvSpPr txBox="1"/>
          <p:nvPr/>
        </p:nvSpPr>
        <p:spPr>
          <a:xfrm>
            <a:off x="1489630" y="1625599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8B4F9CD-69EE-CF02-4A2E-6B926E7E5527}"/>
              </a:ext>
            </a:extLst>
          </p:cNvPr>
          <p:cNvSpPr txBox="1"/>
          <p:nvPr/>
        </p:nvSpPr>
        <p:spPr>
          <a:xfrm>
            <a:off x="1833410" y="1625599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0AA1D1B-BFBD-944E-6D1B-A0B01CA54812}"/>
              </a:ext>
            </a:extLst>
          </p:cNvPr>
          <p:cNvSpPr txBox="1"/>
          <p:nvPr/>
        </p:nvSpPr>
        <p:spPr>
          <a:xfrm>
            <a:off x="2217834" y="1625599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3" name="Right Brace 102">
            <a:extLst>
              <a:ext uri="{FF2B5EF4-FFF2-40B4-BE49-F238E27FC236}">
                <a16:creationId xmlns:a16="http://schemas.microsoft.com/office/drawing/2014/main" id="{C4F4F7F2-AB84-87C9-5086-89A4F1021998}"/>
              </a:ext>
            </a:extLst>
          </p:cNvPr>
          <p:cNvSpPr/>
          <p:nvPr/>
        </p:nvSpPr>
        <p:spPr>
          <a:xfrm rot="16200000">
            <a:off x="1875710" y="1095414"/>
            <a:ext cx="226940" cy="863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5228769-CAFF-3FB6-621A-D6EFD02BC611}"/>
              </a:ext>
            </a:extLst>
          </p:cNvPr>
          <p:cNvSpPr txBox="1"/>
          <p:nvPr/>
        </p:nvSpPr>
        <p:spPr>
          <a:xfrm>
            <a:off x="5923280" y="1513377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D92D059-FCAA-7EC3-9F2F-4D3800435891}"/>
              </a:ext>
            </a:extLst>
          </p:cNvPr>
          <p:cNvSpPr txBox="1"/>
          <p:nvPr/>
        </p:nvSpPr>
        <p:spPr>
          <a:xfrm>
            <a:off x="6267060" y="1513377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065E7D9-093E-FF06-A669-60E0FD543979}"/>
              </a:ext>
            </a:extLst>
          </p:cNvPr>
          <p:cNvSpPr txBox="1"/>
          <p:nvPr/>
        </p:nvSpPr>
        <p:spPr>
          <a:xfrm>
            <a:off x="6651484" y="1513377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11" name="Right Brace 110">
            <a:extLst>
              <a:ext uri="{FF2B5EF4-FFF2-40B4-BE49-F238E27FC236}">
                <a16:creationId xmlns:a16="http://schemas.microsoft.com/office/drawing/2014/main" id="{181D22ED-F240-F7A8-C9EE-26CAAA59AD6B}"/>
              </a:ext>
            </a:extLst>
          </p:cNvPr>
          <p:cNvSpPr/>
          <p:nvPr/>
        </p:nvSpPr>
        <p:spPr>
          <a:xfrm rot="16200000">
            <a:off x="6309360" y="983192"/>
            <a:ext cx="226940" cy="863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85D89C0D-EAA2-3B95-CDC0-7AEC17F761F6}"/>
              </a:ext>
            </a:extLst>
          </p:cNvPr>
          <p:cNvSpPr txBox="1"/>
          <p:nvPr/>
        </p:nvSpPr>
        <p:spPr>
          <a:xfrm>
            <a:off x="8631981" y="1502176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7E38248-BE84-96D9-4DCC-A93F5B894BB0}"/>
              </a:ext>
            </a:extLst>
          </p:cNvPr>
          <p:cNvSpPr txBox="1"/>
          <p:nvPr/>
        </p:nvSpPr>
        <p:spPr>
          <a:xfrm>
            <a:off x="8975761" y="1502176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DE9A2C2-5F19-9298-ACE5-E6FC3F618B83}"/>
              </a:ext>
            </a:extLst>
          </p:cNvPr>
          <p:cNvSpPr txBox="1"/>
          <p:nvPr/>
        </p:nvSpPr>
        <p:spPr>
          <a:xfrm>
            <a:off x="9360185" y="1502176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19" name="Right Brace 118">
            <a:extLst>
              <a:ext uri="{FF2B5EF4-FFF2-40B4-BE49-F238E27FC236}">
                <a16:creationId xmlns:a16="http://schemas.microsoft.com/office/drawing/2014/main" id="{EC8B12AC-1DF5-EF23-43D1-B05AF51E2E06}"/>
              </a:ext>
            </a:extLst>
          </p:cNvPr>
          <p:cNvSpPr/>
          <p:nvPr/>
        </p:nvSpPr>
        <p:spPr>
          <a:xfrm rot="16200000">
            <a:off x="9018061" y="971991"/>
            <a:ext cx="226940" cy="863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B05E25F9-237C-2F5A-A028-842A301F425A}"/>
              </a:ext>
            </a:extLst>
          </p:cNvPr>
          <p:cNvSpPr txBox="1"/>
          <p:nvPr/>
        </p:nvSpPr>
        <p:spPr>
          <a:xfrm>
            <a:off x="10241750" y="1502176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A566C12-1828-1ACD-5084-EDC5A29B81D9}"/>
              </a:ext>
            </a:extLst>
          </p:cNvPr>
          <p:cNvSpPr txBox="1"/>
          <p:nvPr/>
        </p:nvSpPr>
        <p:spPr>
          <a:xfrm>
            <a:off x="10585530" y="1502176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0F4ABF97-F3C5-105B-37C6-05317DB2DE33}"/>
              </a:ext>
            </a:extLst>
          </p:cNvPr>
          <p:cNvSpPr txBox="1"/>
          <p:nvPr/>
        </p:nvSpPr>
        <p:spPr>
          <a:xfrm>
            <a:off x="10969954" y="1502176"/>
            <a:ext cx="233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27" name="Right Brace 126">
            <a:extLst>
              <a:ext uri="{FF2B5EF4-FFF2-40B4-BE49-F238E27FC236}">
                <a16:creationId xmlns:a16="http://schemas.microsoft.com/office/drawing/2014/main" id="{A38EC608-1D2D-EDC0-00CE-35D227C9B276}"/>
              </a:ext>
            </a:extLst>
          </p:cNvPr>
          <p:cNvSpPr/>
          <p:nvPr/>
        </p:nvSpPr>
        <p:spPr>
          <a:xfrm rot="16200000">
            <a:off x="10627830" y="971991"/>
            <a:ext cx="226940" cy="863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4089846A-17E0-E2DF-A28E-8B6EC1C72308}"/>
              </a:ext>
            </a:extLst>
          </p:cNvPr>
          <p:cNvSpPr txBox="1"/>
          <p:nvPr/>
        </p:nvSpPr>
        <p:spPr>
          <a:xfrm rot="19342896">
            <a:off x="4333213" y="475822"/>
            <a:ext cx="236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Whole cell RNA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394BCA4-83BC-AFCF-2CD3-E843ED5AB05B}"/>
              </a:ext>
            </a:extLst>
          </p:cNvPr>
          <p:cNvSpPr txBox="1"/>
          <p:nvPr/>
        </p:nvSpPr>
        <p:spPr>
          <a:xfrm rot="19342896">
            <a:off x="2801055" y="445653"/>
            <a:ext cx="236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Poly A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C517DC5D-926B-892D-E289-DCB49EA1B202}"/>
              </a:ext>
            </a:extLst>
          </p:cNvPr>
          <p:cNvSpPr txBox="1"/>
          <p:nvPr/>
        </p:nvSpPr>
        <p:spPr>
          <a:xfrm rot="19342896">
            <a:off x="1700739" y="415484"/>
            <a:ext cx="236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Microbe express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4533A4C2-1621-20F2-3607-E417885BD545}"/>
              </a:ext>
            </a:extLst>
          </p:cNvPr>
          <p:cNvSpPr txBox="1"/>
          <p:nvPr/>
        </p:nvSpPr>
        <p:spPr>
          <a:xfrm rot="19342896">
            <a:off x="6134389" y="223853"/>
            <a:ext cx="236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cDNA (RT + strand switching)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E4483FBE-71A2-643E-EC0C-2C231A3FCD80}"/>
              </a:ext>
            </a:extLst>
          </p:cNvPr>
          <p:cNvSpPr txBox="1"/>
          <p:nvPr/>
        </p:nvSpPr>
        <p:spPr>
          <a:xfrm rot="19342896">
            <a:off x="8771386" y="206357"/>
            <a:ext cx="236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cDNA PCR (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Before</a:t>
            </a:r>
            <a:r>
              <a:rPr lang="en-US" dirty="0"/>
              <a:t> Bead wash)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E52FE07-850B-782F-53CB-6B61CAA8A3B7}"/>
              </a:ext>
            </a:extLst>
          </p:cNvPr>
          <p:cNvSpPr txBox="1"/>
          <p:nvPr/>
        </p:nvSpPr>
        <p:spPr>
          <a:xfrm rot="19342896">
            <a:off x="10449850" y="195759"/>
            <a:ext cx="2360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cDNA PCR (</a:t>
            </a:r>
            <a:r>
              <a:rPr lang="en-US" dirty="0">
                <a:solidFill>
                  <a:srgbClr val="FF0000"/>
                </a:solidFill>
              </a:rPr>
              <a:t>After </a:t>
            </a:r>
            <a:r>
              <a:rPr lang="en-US" dirty="0"/>
              <a:t>   Bead wash)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991709B8-5328-5A93-3D67-9C86DDB65CC0}"/>
              </a:ext>
            </a:extLst>
          </p:cNvPr>
          <p:cNvSpPr txBox="1"/>
          <p:nvPr/>
        </p:nvSpPr>
        <p:spPr>
          <a:xfrm>
            <a:off x="72922" y="120472"/>
            <a:ext cx="2024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Kit used </a:t>
            </a:r>
            <a:r>
              <a:rPr lang="en-US" dirty="0"/>
              <a:t>– Nanopore</a:t>
            </a:r>
          </a:p>
          <a:p>
            <a:r>
              <a:rPr lang="en-US" dirty="0"/>
              <a:t>cDNA barcoding kit</a:t>
            </a:r>
          </a:p>
          <a:p>
            <a:r>
              <a:rPr lang="en-US" dirty="0"/>
              <a:t>(SQK-PCB109)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B1511F3E-E2F5-2A9F-740D-782DB184DF3F}"/>
              </a:ext>
            </a:extLst>
          </p:cNvPr>
          <p:cNvSpPr txBox="1"/>
          <p:nvPr/>
        </p:nvSpPr>
        <p:spPr>
          <a:xfrm>
            <a:off x="182880" y="5640121"/>
            <a:ext cx="1200912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Workflow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(whole cell RNA of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tularensis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Whole cell RNA 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 A tailing 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Microbe express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(rRNA removal)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cDNA PCR + Exo 1 &gt;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cDNA post Beads wash </a:t>
            </a:r>
          </a:p>
        </p:txBody>
      </p:sp>
      <p:pic>
        <p:nvPicPr>
          <p:cNvPr id="149" name="Picture 148">
            <a:extLst>
              <a:ext uri="{FF2B5EF4-FFF2-40B4-BE49-F238E27FC236}">
                <a16:creationId xmlns:a16="http://schemas.microsoft.com/office/drawing/2014/main" id="{E9EB5105-10A9-1D64-3E5F-F8F16F894E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354" y="1994931"/>
            <a:ext cx="1126936" cy="333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406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93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Kaustuv das</dc:creator>
  <cp:lastModifiedBy>Kaustuv das</cp:lastModifiedBy>
  <cp:revision>1</cp:revision>
  <dcterms:created xsi:type="dcterms:W3CDTF">2023-03-09T15:54:14Z</dcterms:created>
  <dcterms:modified xsi:type="dcterms:W3CDTF">2023-03-10T22:24:10Z</dcterms:modified>
</cp:coreProperties>
</file>