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04" r:id="rId2"/>
    <p:sldId id="73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48"/>
  </p:normalViewPr>
  <p:slideViewPr>
    <p:cSldViewPr snapToGrid="0">
      <p:cViewPr varScale="1">
        <p:scale>
          <a:sx n="107" d="100"/>
          <a:sy n="107" d="100"/>
        </p:scale>
        <p:origin x="736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70312-27FC-7663-96CA-781B4C1102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49AA15-876D-623E-19E6-3C171F75BE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5202DE-7F0E-C46A-9B38-F49658674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55A75-FE14-2941-821F-82365C37B17B}" type="datetimeFigureOut">
              <a:rPr lang="en-US" smtClean="0"/>
              <a:t>6/5/24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821D4A-3248-EFE4-7BA7-8025EE4C9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3C1AD0-A172-6B1D-2AC8-FCD915E40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2A01-6D23-2549-80B6-EC2599295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277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B1AED-8C3F-5CAC-B850-7AC0B8722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5B18A5-F41C-BF42-E297-B143B4B51D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E9FD94-885D-B289-AEF2-C2D9ED891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55A75-FE14-2941-821F-82365C37B17B}" type="datetimeFigureOut">
              <a:rPr lang="en-US" smtClean="0"/>
              <a:t>6/5/24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F690F7-BF99-C6E6-C399-B52C369A4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2D100-3CFC-785D-C671-DEFC0796D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2A01-6D23-2549-80B6-EC2599295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354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16C265-30C9-30D6-0894-EBA1F8769B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6DCB94-37DC-1F44-4610-F6D399F400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28B5D0-6E68-D238-3124-1876E54D6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55A75-FE14-2941-821F-82365C37B17B}" type="datetimeFigureOut">
              <a:rPr lang="en-US" smtClean="0"/>
              <a:t>6/5/24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DFFAD1-B09C-6C25-DB2C-4AA1F431B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17CB01-CF45-66F5-0A36-D11BFA099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2A01-6D23-2549-80B6-EC2599295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996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CF619-8BCC-F54A-58C8-F496C1F59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91AC5-1896-2A84-2D8A-7915E1F26C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804D93-85AF-82EA-CC6F-4C7A9C2E9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55A75-FE14-2941-821F-82365C37B17B}" type="datetimeFigureOut">
              <a:rPr lang="en-US" smtClean="0"/>
              <a:t>6/5/24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76661B-D564-F900-21A3-6238A7527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CE5A8B-5EC6-9ECE-1C58-D0627CA67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2A01-6D23-2549-80B6-EC2599295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2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157C7-8387-53B1-ADB8-1AF2D3C85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676DEF-EE6D-5042-BA37-9554AD1019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029D9-7793-9BD0-9C56-DDEEE671E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55A75-FE14-2941-821F-82365C37B17B}" type="datetimeFigureOut">
              <a:rPr lang="en-US" smtClean="0"/>
              <a:t>6/5/24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0A883-222F-35AF-EEDF-57713DA5B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3CA77B-FC1F-77D9-3B03-B0F2FB7A0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2A01-6D23-2549-80B6-EC2599295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100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51121-7769-5B02-6F9E-5BFDD70BD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BC798-89C5-0A84-2C1B-E4D9A85282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8E0EA-AFB3-12D4-FFF9-D02D8D254E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16289C-AF97-B116-C9A5-79095085C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55A75-FE14-2941-821F-82365C37B17B}" type="datetimeFigureOut">
              <a:rPr lang="en-US" smtClean="0"/>
              <a:t>6/5/24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56B46E-25C3-E4A2-3057-123B7C170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37A75-4B09-2D2A-A616-849C09F90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2A01-6D23-2549-80B6-EC2599295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430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29C7A-B883-F08C-0170-0F17E6182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F81DB6-2389-96F2-7037-18FA738046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43D0B5-B603-B8B2-A70F-7078F1AD7D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D821AF-21F6-60F4-D225-BF9F10DF1B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F7EA7D-18DB-879C-81EB-484F00805E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C9769A-E6A4-7CC0-F5AC-A5C1B4B62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55A75-FE14-2941-821F-82365C37B17B}" type="datetimeFigureOut">
              <a:rPr lang="en-US" smtClean="0"/>
              <a:t>6/5/24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50483E-5DEB-278D-BD20-2DF0E4783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986B7B-7F1B-587B-BC80-72CD0487C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2A01-6D23-2549-80B6-EC2599295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443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802CA-F7E9-78E3-D877-20136EC28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901D3D-91C6-29EA-10DC-49627FED6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55A75-FE14-2941-821F-82365C37B17B}" type="datetimeFigureOut">
              <a:rPr lang="en-US" smtClean="0"/>
              <a:t>6/5/24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1AACE9-7E79-392A-6B90-31BFF9BC1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F7208A-84A5-4A9F-C39F-E7B7E0515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2A01-6D23-2549-80B6-EC2599295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008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DC7A75-F52C-AEF1-3936-5B1982293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55A75-FE14-2941-821F-82365C37B17B}" type="datetimeFigureOut">
              <a:rPr lang="en-US" smtClean="0"/>
              <a:t>6/5/24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CB4F72-42B2-B89B-C0AF-CAE4C5643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59FC7C-A23D-731A-3DB4-4C0D98E5C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2A01-6D23-2549-80B6-EC2599295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183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F246C-B344-9986-F3B3-9E1111619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CB3AA-6B59-FDD4-EB9F-C9324C86D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812083-113B-6A70-5754-6DDD15922A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4F3382-1262-047E-8E05-31F86F057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55A75-FE14-2941-821F-82365C37B17B}" type="datetimeFigureOut">
              <a:rPr lang="en-US" smtClean="0"/>
              <a:t>6/5/24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54DC5F-7ABF-CC74-5D96-412C5B38C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CDB6E6-F2F9-CA75-FB25-EA583709D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2A01-6D23-2549-80B6-EC2599295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9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83129-E66B-46BE-C9E0-7898A65A7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3F2786-3807-D33F-406C-AD72F204AF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C60AB9-5EE2-2E76-BDDB-FC80CF3500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6350DD-F1A9-F126-4228-043B3FCC1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55A75-FE14-2941-821F-82365C37B17B}" type="datetimeFigureOut">
              <a:rPr lang="en-US" smtClean="0"/>
              <a:t>6/5/24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296F60-7F52-481D-24F3-B94C8BDA3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978B0D-46A1-8058-E136-CC7E84D90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2A01-6D23-2549-80B6-EC2599295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134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1A8B53-F00D-DD9B-907A-B6E62067A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376826-AC25-669C-E18F-411709A81D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95F454-7970-4CA0-D829-E036255CC9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655A75-FE14-2941-821F-82365C37B17B}" type="datetimeFigureOut">
              <a:rPr lang="en-US" smtClean="0"/>
              <a:t>6/5/24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ABA98C-A5F4-D34B-1BAE-DC8E8CCEC9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23E0DF-C698-5815-3949-7CA25B693C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E762A01-6D23-2549-80B6-EC2599295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620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dna test&#10;&#10;Description automatically generated">
            <a:extLst>
              <a:ext uri="{FF2B5EF4-FFF2-40B4-BE49-F238E27FC236}">
                <a16:creationId xmlns:a16="http://schemas.microsoft.com/office/drawing/2014/main" id="{B2FBB924-3412-FB45-A754-AEC4C5F4B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7750" y="1543702"/>
            <a:ext cx="6616499" cy="48847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554D09-01C3-0086-DE51-0AD944A2BE1B}"/>
              </a:ext>
            </a:extLst>
          </p:cNvPr>
          <p:cNvSpPr txBox="1"/>
          <p:nvPr/>
        </p:nvSpPr>
        <p:spPr>
          <a:xfrm>
            <a:off x="-1231284" y="5007429"/>
            <a:ext cx="12119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HA-IP</a:t>
            </a:r>
          </a:p>
          <a:p>
            <a:r>
              <a:rPr lang="en-US" dirty="0"/>
              <a:t>12/21/23</a:t>
            </a:r>
          </a:p>
          <a:p>
            <a:r>
              <a:rPr lang="en-US" dirty="0"/>
              <a:t>Silver Stain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CE1A72-1D6F-8F99-25FF-D3CEFC0409E7}"/>
              </a:ext>
            </a:extLst>
          </p:cNvPr>
          <p:cNvSpPr txBox="1"/>
          <p:nvPr/>
        </p:nvSpPr>
        <p:spPr>
          <a:xfrm>
            <a:off x="4124803" y="873835"/>
            <a:ext cx="51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FT1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8C524E-E076-3865-FBDD-FC08E19EA64A}"/>
              </a:ext>
            </a:extLst>
          </p:cNvPr>
          <p:cNvSpPr txBox="1"/>
          <p:nvPr/>
        </p:nvSpPr>
        <p:spPr>
          <a:xfrm>
            <a:off x="4864567" y="875774"/>
            <a:ext cx="51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FT2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3440B2-FB77-7D7C-96CF-67A7756062F5}"/>
              </a:ext>
            </a:extLst>
          </p:cNvPr>
          <p:cNvSpPr txBox="1"/>
          <p:nvPr/>
        </p:nvSpPr>
        <p:spPr>
          <a:xfrm>
            <a:off x="5631777" y="873835"/>
            <a:ext cx="51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FT3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9ABFAE-416B-8E4A-4F11-9DF54BAF289A}"/>
              </a:ext>
            </a:extLst>
          </p:cNvPr>
          <p:cNvSpPr txBox="1"/>
          <p:nvPr/>
        </p:nvSpPr>
        <p:spPr>
          <a:xfrm>
            <a:off x="6268688" y="888122"/>
            <a:ext cx="587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FT4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9A52FA-DACC-A903-FE0E-345FFE00B119}"/>
              </a:ext>
            </a:extLst>
          </p:cNvPr>
          <p:cNvSpPr txBox="1"/>
          <p:nvPr/>
        </p:nvSpPr>
        <p:spPr>
          <a:xfrm>
            <a:off x="6982851" y="623492"/>
            <a:ext cx="9151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Anti-HA</a:t>
            </a:r>
          </a:p>
          <a:p>
            <a:r>
              <a:rPr lang="en-US" dirty="0"/>
              <a:t>Beads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C5D8A7-0A08-E399-D8DA-7F4DF7DC35DC}"/>
              </a:ext>
            </a:extLst>
          </p:cNvPr>
          <p:cNvSpPr txBox="1"/>
          <p:nvPr/>
        </p:nvSpPr>
        <p:spPr>
          <a:xfrm>
            <a:off x="8198479" y="885979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EL1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4A3149-F177-688C-5E17-9DA4E14A213A}"/>
              </a:ext>
            </a:extLst>
          </p:cNvPr>
          <p:cNvSpPr txBox="1"/>
          <p:nvPr/>
        </p:nvSpPr>
        <p:spPr>
          <a:xfrm>
            <a:off x="3363719" y="880535"/>
            <a:ext cx="479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LYS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16BDD8-4F00-8A0D-4055-BEA90F0EBD72}"/>
              </a:ext>
            </a:extLst>
          </p:cNvPr>
          <p:cNvSpPr txBox="1"/>
          <p:nvPr/>
        </p:nvSpPr>
        <p:spPr>
          <a:xfrm rot="18468782">
            <a:off x="7573448" y="926400"/>
            <a:ext cx="783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Empty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41AD91-91CA-1687-2D49-86F9F9F52831}"/>
              </a:ext>
            </a:extLst>
          </p:cNvPr>
          <p:cNvSpPr txBox="1"/>
          <p:nvPr/>
        </p:nvSpPr>
        <p:spPr>
          <a:xfrm>
            <a:off x="6252931" y="119553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7D1861-B278-E3C8-C7E4-27498A3AF357}"/>
              </a:ext>
            </a:extLst>
          </p:cNvPr>
          <p:cNvSpPr txBox="1"/>
          <p:nvPr/>
        </p:nvSpPr>
        <p:spPr>
          <a:xfrm>
            <a:off x="5506829" y="1203859"/>
            <a:ext cx="255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B5662A-4ED1-6335-1E4C-E645260C4492}"/>
              </a:ext>
            </a:extLst>
          </p:cNvPr>
          <p:cNvSpPr txBox="1"/>
          <p:nvPr/>
        </p:nvSpPr>
        <p:spPr>
          <a:xfrm>
            <a:off x="7006504" y="118515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3B481CF-DCFA-5E63-A451-BAC9222F31EA}"/>
              </a:ext>
            </a:extLst>
          </p:cNvPr>
          <p:cNvSpPr txBox="1"/>
          <p:nvPr/>
        </p:nvSpPr>
        <p:spPr>
          <a:xfrm>
            <a:off x="4072269" y="1197152"/>
            <a:ext cx="300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B2424BA-88F8-ED55-2D1C-C28459882413}"/>
              </a:ext>
            </a:extLst>
          </p:cNvPr>
          <p:cNvSpPr txBox="1"/>
          <p:nvPr/>
        </p:nvSpPr>
        <p:spPr>
          <a:xfrm>
            <a:off x="4799371" y="120844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B0E7B99-980A-1A1B-D692-50D188296A51}"/>
              </a:ext>
            </a:extLst>
          </p:cNvPr>
          <p:cNvSpPr txBox="1"/>
          <p:nvPr/>
        </p:nvSpPr>
        <p:spPr>
          <a:xfrm>
            <a:off x="3262000" y="1204732"/>
            <a:ext cx="233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B1D56DC-CD99-BFE9-5FD8-797DE262CA2A}"/>
              </a:ext>
            </a:extLst>
          </p:cNvPr>
          <p:cNvSpPr txBox="1"/>
          <p:nvPr/>
        </p:nvSpPr>
        <p:spPr>
          <a:xfrm>
            <a:off x="8126314" y="118515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DDC1B22-F9F6-8DB1-9113-407BD6AE3779}"/>
              </a:ext>
            </a:extLst>
          </p:cNvPr>
          <p:cNvSpPr txBox="1"/>
          <p:nvPr/>
        </p:nvSpPr>
        <p:spPr>
          <a:xfrm>
            <a:off x="5880516" y="1191924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D24D2D2-970D-2B9A-7FA0-3C3489631CA3}"/>
              </a:ext>
            </a:extLst>
          </p:cNvPr>
          <p:cNvSpPr txBox="1"/>
          <p:nvPr/>
        </p:nvSpPr>
        <p:spPr>
          <a:xfrm>
            <a:off x="7398572" y="1178994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5435364-4DBE-9901-6353-E2DB18A72FBE}"/>
              </a:ext>
            </a:extLst>
          </p:cNvPr>
          <p:cNvSpPr txBox="1"/>
          <p:nvPr/>
        </p:nvSpPr>
        <p:spPr>
          <a:xfrm>
            <a:off x="5158504" y="1191924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5F6E17B-F78C-AF2B-AD46-E7AE322CD320}"/>
              </a:ext>
            </a:extLst>
          </p:cNvPr>
          <p:cNvSpPr txBox="1"/>
          <p:nvPr/>
        </p:nvSpPr>
        <p:spPr>
          <a:xfrm>
            <a:off x="6626612" y="1189977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7A9C533-E414-2672-FABA-08DBFD540E39}"/>
              </a:ext>
            </a:extLst>
          </p:cNvPr>
          <p:cNvSpPr txBox="1"/>
          <p:nvPr/>
        </p:nvSpPr>
        <p:spPr>
          <a:xfrm>
            <a:off x="4434598" y="1197152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C901E06-9935-EDEF-F82C-F5236A8F00A5}"/>
              </a:ext>
            </a:extLst>
          </p:cNvPr>
          <p:cNvSpPr txBox="1"/>
          <p:nvPr/>
        </p:nvSpPr>
        <p:spPr>
          <a:xfrm>
            <a:off x="8548246" y="1188171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2273D4A-6823-B890-55B6-66F821DAAF43}"/>
              </a:ext>
            </a:extLst>
          </p:cNvPr>
          <p:cNvSpPr txBox="1"/>
          <p:nvPr/>
        </p:nvSpPr>
        <p:spPr>
          <a:xfrm>
            <a:off x="3662638" y="1193562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7864F58-E5E7-5796-F6CC-6AFB252F684E}"/>
              </a:ext>
            </a:extLst>
          </p:cNvPr>
          <p:cNvSpPr txBox="1"/>
          <p:nvPr/>
        </p:nvSpPr>
        <p:spPr>
          <a:xfrm rot="18567404">
            <a:off x="8733385" y="668072"/>
            <a:ext cx="12073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Hannah’s</a:t>
            </a:r>
          </a:p>
          <a:p>
            <a:r>
              <a:rPr lang="en-US" dirty="0"/>
              <a:t>Ribosomes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A57F0D8-E9F8-F457-3EB0-03ADF900D83F}"/>
              </a:ext>
            </a:extLst>
          </p:cNvPr>
          <p:cNvSpPr txBox="1"/>
          <p:nvPr/>
        </p:nvSpPr>
        <p:spPr>
          <a:xfrm>
            <a:off x="2220291" y="1196799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kDa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049BCC8-B710-FA72-1860-3388487EFAE2}"/>
              </a:ext>
            </a:extLst>
          </p:cNvPr>
          <p:cNvSpPr txBox="1"/>
          <p:nvPr/>
        </p:nvSpPr>
        <p:spPr>
          <a:xfrm flipH="1">
            <a:off x="2359064" y="4891069"/>
            <a:ext cx="728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F54BEE2-7B6D-3258-6A7A-F7D593F1D9AC}"/>
              </a:ext>
            </a:extLst>
          </p:cNvPr>
          <p:cNvSpPr txBox="1"/>
          <p:nvPr/>
        </p:nvSpPr>
        <p:spPr>
          <a:xfrm>
            <a:off x="2358288" y="5659743"/>
            <a:ext cx="429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22CE114-FE5B-96F0-BB8D-F13B222303CB}"/>
              </a:ext>
            </a:extLst>
          </p:cNvPr>
          <p:cNvSpPr txBox="1"/>
          <p:nvPr/>
        </p:nvSpPr>
        <p:spPr>
          <a:xfrm>
            <a:off x="2352978" y="5284428"/>
            <a:ext cx="542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9F62FBE-AB7C-6D43-732E-635B7359C739}"/>
              </a:ext>
            </a:extLst>
          </p:cNvPr>
          <p:cNvSpPr txBox="1"/>
          <p:nvPr/>
        </p:nvSpPr>
        <p:spPr>
          <a:xfrm>
            <a:off x="2346120" y="4343972"/>
            <a:ext cx="555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3DDF69A-D3FE-1899-D295-58F5C0DAE1DA}"/>
              </a:ext>
            </a:extLst>
          </p:cNvPr>
          <p:cNvSpPr txBox="1"/>
          <p:nvPr/>
        </p:nvSpPr>
        <p:spPr>
          <a:xfrm>
            <a:off x="2346120" y="3944630"/>
            <a:ext cx="555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FE4A3EC-EED6-6849-E27F-2AFBC90F0232}"/>
              </a:ext>
            </a:extLst>
          </p:cNvPr>
          <p:cNvSpPr txBox="1"/>
          <p:nvPr/>
        </p:nvSpPr>
        <p:spPr>
          <a:xfrm>
            <a:off x="2344419" y="3570266"/>
            <a:ext cx="555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7FEE72D-EDE3-E2CF-2C77-05D08B44CFA9}"/>
              </a:ext>
            </a:extLst>
          </p:cNvPr>
          <p:cNvSpPr txBox="1"/>
          <p:nvPr/>
        </p:nvSpPr>
        <p:spPr>
          <a:xfrm>
            <a:off x="2342718" y="3326016"/>
            <a:ext cx="542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84938F-D1AE-AC45-46C9-F519C6131F55}"/>
              </a:ext>
            </a:extLst>
          </p:cNvPr>
          <p:cNvSpPr txBox="1"/>
          <p:nvPr/>
        </p:nvSpPr>
        <p:spPr>
          <a:xfrm>
            <a:off x="831273" y="3811979"/>
            <a:ext cx="12843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HA-IP</a:t>
            </a:r>
          </a:p>
          <a:p>
            <a:r>
              <a:rPr lang="en-US" dirty="0"/>
              <a:t>Silver Stain</a:t>
            </a:r>
          </a:p>
          <a:p>
            <a:r>
              <a:rPr lang="en-US" dirty="0"/>
              <a:t>12/21/23</a:t>
            </a:r>
          </a:p>
        </p:txBody>
      </p:sp>
    </p:spTree>
    <p:extLst>
      <p:ext uri="{BB962C8B-B14F-4D97-AF65-F5344CB8AC3E}">
        <p14:creationId xmlns:p14="http://schemas.microsoft.com/office/powerpoint/2010/main" val="2064973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een and red light&#10;&#10;Description automatically generated">
            <a:extLst>
              <a:ext uri="{FF2B5EF4-FFF2-40B4-BE49-F238E27FC236}">
                <a16:creationId xmlns:a16="http://schemas.microsoft.com/office/drawing/2014/main" id="{4E5F7314-E35F-69EB-02A0-005B9D7FEC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6765" y="1610970"/>
            <a:ext cx="7928294" cy="4991100"/>
          </a:xfrm>
          <a:prstGeom prst="rect">
            <a:avLst/>
          </a:prstGeom>
        </p:spPr>
      </p:pic>
      <p:pic>
        <p:nvPicPr>
          <p:cNvPr id="3" name="Picture 2" descr="A group of black text&#10;&#10;Description automatically generated">
            <a:extLst>
              <a:ext uri="{FF2B5EF4-FFF2-40B4-BE49-F238E27FC236}">
                <a16:creationId xmlns:a16="http://schemas.microsoft.com/office/drawing/2014/main" id="{634A1287-5ED8-FEB4-2866-A81B36D6A3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1449" y="394632"/>
            <a:ext cx="7772400" cy="1216338"/>
          </a:xfrm>
          <a:prstGeom prst="rect">
            <a:avLst/>
          </a:prstGeom>
        </p:spPr>
      </p:pic>
      <p:pic>
        <p:nvPicPr>
          <p:cNvPr id="4" name="Picture 3" descr="A number on a white background&#10;&#10;Description automatically generated">
            <a:extLst>
              <a:ext uri="{FF2B5EF4-FFF2-40B4-BE49-F238E27FC236}">
                <a16:creationId xmlns:a16="http://schemas.microsoft.com/office/drawing/2014/main" id="{E5C5DD35-2A4E-FCAC-DA1A-B498EB575C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9065" y="1064079"/>
            <a:ext cx="647700" cy="49911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9ADC293A-8196-6D1E-E90E-C97A434AE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8" y="0"/>
            <a:ext cx="10515600" cy="1325563"/>
          </a:xfrm>
        </p:spPr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D49327-5312-DFFF-1EF6-EE7C6D401BB2}"/>
              </a:ext>
            </a:extLst>
          </p:cNvPr>
          <p:cNvSpPr txBox="1"/>
          <p:nvPr/>
        </p:nvSpPr>
        <p:spPr>
          <a:xfrm>
            <a:off x="395459" y="3044039"/>
            <a:ext cx="14636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Western Blot</a:t>
            </a:r>
          </a:p>
          <a:p>
            <a:r>
              <a:rPr lang="en-US" dirty="0"/>
              <a:t>12/21/23</a:t>
            </a:r>
          </a:p>
        </p:txBody>
      </p:sp>
    </p:spTree>
    <p:extLst>
      <p:ext uri="{BB962C8B-B14F-4D97-AF65-F5344CB8AC3E}">
        <p14:creationId xmlns:p14="http://schemas.microsoft.com/office/powerpoint/2010/main" val="19201350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</Words>
  <Application>Microsoft Macintosh PowerPoint</Application>
  <PresentationFormat>Widescreen</PresentationFormat>
  <Paragraphs>42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Theme</vt:lpstr>
      <vt:lpstr>PowerPoint Presentation</vt:lpstr>
      <vt:lpstr>Results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Kira Bernabe</dc:creator>
  <cp:lastModifiedBy>Kira Bernabe</cp:lastModifiedBy>
  <cp:revision>1</cp:revision>
  <dcterms:created xsi:type="dcterms:W3CDTF">2024-06-05T15:27:48Z</dcterms:created>
  <dcterms:modified xsi:type="dcterms:W3CDTF">2024-06-05T15:28:46Z</dcterms:modified>
</cp:coreProperties>
</file>