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B3B1D-7BB7-1B62-6413-9EB11A85B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5079D9-3805-2688-526B-02CCDAF6EB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E7487-F043-44AE-8EB7-CF4E6BFE8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DA68B-BF72-8A79-5448-DD9989714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835F5-DECC-D65C-711E-C3A1938F3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11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19155-A4A0-AC11-1AA0-BB3E40DEA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A0B7C-9644-DF80-93AF-E9C96680D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483EF-8F30-7925-04A1-DCF8421E5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E5F49-E47F-0C25-291E-9B7D5180B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364AB-9A44-8C1B-578C-A67F819CD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5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0077F1-578F-A8C0-BEBD-6B0BF3A59F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9C2998-0DB3-76EB-C650-4BF7D1D56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6D0B6-0958-258E-0FE5-C02B4BA9F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15FE9-65D7-4C4F-C7AB-3C85EE8A2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3A5D4-1A0C-3D67-D80B-4308B3FB8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39CCB-269E-9B56-AE80-DC9FFD0EE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2613C-6788-68D3-666B-E48A78D11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04757-4C2F-E4AD-ACEB-7CD79D491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7D1EF-10B6-14D3-1E06-B1FFB92A0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92B95-B0B6-F10D-EB9C-74D055C11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9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26F00-0090-1588-CB42-9B6F6203D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C33D6B-1E3F-FA4A-83BC-C48A6DF4A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37040-07BB-468C-91A2-457DEEAD9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F0344-3CC1-8CEF-309B-BCC57EB3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93749-827E-8D86-37A0-7E3266EE6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08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964AC-1350-8598-7201-5C4E6460C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AB8606-4964-0797-26A5-421B2E235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EFD96C-93F8-0283-C8FC-DB7DD145E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82E7F-40F5-3AA3-270D-EFE88DC7A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1685F5-D9B9-CFD0-907C-EBEA685EE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DD616-BBFC-05AB-23A8-F5D82B89C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CAA89-A03B-179A-BADA-84C944704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9F7B7-18EE-042C-95E5-3BEEAAB64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60ABD1-BE71-BA79-E326-A12EACCDC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ECA6DB-3B24-D056-EC26-6B0FA4170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CC93CC-B32B-3AE1-F142-7493A576B3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F0E432-5C52-B2C4-9CEB-6F098DBC7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31A7DD-4294-49B9-012F-9C54295C1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1FB411-E133-2352-5B51-8B424A468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5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FF6AD-789B-8160-109F-42257B36B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A19514-54B8-51FE-0DD2-FDA527821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6BC01C-96F8-EB12-2632-9039094D4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36724D-3A02-B57D-408D-9E6C4BEEA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5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920C11-57CE-CECA-452B-DF2BA615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801B56-8610-C6A7-AE31-741B6976A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57F59-7362-2831-F8BB-487BD2E1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3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1D376-0E02-E1A7-1CC3-15CA3A469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4F751-4F40-F73A-FB02-3ACDED60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2A4B7A-20B9-E2FC-8A80-C56508E0D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C1D84-C78F-501F-7261-12936BD6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8063F-FA1C-AA28-8768-6F344BA53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B47B64-2057-280C-A01D-B96358575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60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7F986-DEB5-BC60-3A7A-CF060BC0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5E4EDE-EE8F-F815-409C-6FCF5C95B3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FCB707-7A0F-8C91-E979-091B7967D5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CF716-65A1-2590-E7EA-FACABE938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0D8D5-5739-942D-9654-BC0681A2C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2B86CB-8D60-9B61-0054-CDF71A03F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1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6C3513-01AF-D182-61CC-323B975F8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51945-82C6-AC92-A909-EEB51A92C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DBB40-B790-8276-40CE-E1FDD6AFF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1CB79-0D92-F947-865A-D5DEF24789BA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8BD90-D892-475A-4C34-E740998F5F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553C3-E212-4143-F3F0-F256986D0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84320-4A28-4B48-A665-C34ADEF073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3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550A6-B24F-80D5-083E-A174C24F7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58050" y="365125"/>
            <a:ext cx="4095749" cy="1325563"/>
          </a:xfrm>
        </p:spPr>
        <p:txBody>
          <a:bodyPr/>
          <a:lstStyle/>
          <a:p>
            <a:r>
              <a:rPr lang="en-US" dirty="0"/>
              <a:t>Plasmid Design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46F05E-4295-0E72-2502-EA0E8CA0BA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Methods:</a:t>
            </a:r>
          </a:p>
          <a:p>
            <a:pPr lvl="1"/>
            <a:r>
              <a:rPr lang="en-US" dirty="0"/>
              <a:t>Design primers to amplify LVS </a:t>
            </a:r>
            <a:r>
              <a:rPr lang="en-US" i="1" dirty="0"/>
              <a:t>rpsU2 </a:t>
            </a:r>
            <a:r>
              <a:rPr lang="en-US" dirty="0"/>
              <a:t>gDNA</a:t>
            </a:r>
            <a:r>
              <a:rPr lang="en-US" i="1" dirty="0"/>
              <a:t> </a:t>
            </a:r>
            <a:r>
              <a:rPr lang="en-US" dirty="0"/>
              <a:t>and add </a:t>
            </a:r>
            <a:r>
              <a:rPr lang="en-US"/>
              <a:t>epitope tag </a:t>
            </a:r>
            <a:endParaRPr lang="en-US" dirty="0"/>
          </a:p>
          <a:p>
            <a:pPr lvl="1"/>
            <a:r>
              <a:rPr lang="en-US" dirty="0"/>
              <a:t>pKR7 is the vector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Results:</a:t>
            </a:r>
          </a:p>
          <a:p>
            <a:pPr lvl="1"/>
            <a:r>
              <a:rPr lang="en-US" i="1" dirty="0"/>
              <a:t>In silico-</a:t>
            </a:r>
            <a:r>
              <a:rPr lang="en-US" dirty="0"/>
              <a:t>designed plasmids using </a:t>
            </a:r>
            <a:r>
              <a:rPr lang="en-US" dirty="0" err="1"/>
              <a:t>SnapGene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Future Directions:</a:t>
            </a:r>
          </a:p>
          <a:p>
            <a:pPr lvl="1"/>
            <a:r>
              <a:rPr lang="en-US" dirty="0"/>
              <a:t>Order primers</a:t>
            </a:r>
          </a:p>
          <a:p>
            <a:pPr lvl="1"/>
            <a:r>
              <a:rPr lang="en-US" dirty="0"/>
              <a:t>Start cloning</a:t>
            </a:r>
          </a:p>
        </p:txBody>
      </p:sp>
      <p:pic>
        <p:nvPicPr>
          <p:cNvPr id="5" name="Content Placeholder 5" descr="Diagram&#10;&#10;Description automatically generated">
            <a:extLst>
              <a:ext uri="{FF2B5EF4-FFF2-40B4-BE49-F238E27FC236}">
                <a16:creationId xmlns:a16="http://schemas.microsoft.com/office/drawing/2014/main" id="{8C0E3EFC-FDDB-87F3-05BD-D2615293B6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05" y="4329968"/>
            <a:ext cx="4645105" cy="2528032"/>
          </a:xfrm>
          <a:prstGeom prst="rect">
            <a:avLst/>
          </a:prstGeom>
        </p:spPr>
      </p:pic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C1C2932C-7525-E918-C833-D2840E0A00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705" y="1969873"/>
            <a:ext cx="4280065" cy="2360095"/>
          </a:xfrm>
          <a:prstGeom prst="rect">
            <a:avLst/>
          </a:prstGeom>
        </p:spPr>
      </p:pic>
      <p:pic>
        <p:nvPicPr>
          <p:cNvPr id="7" name="Picture 6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65606D4F-ABC1-2DEB-EF36-6D2B33A3B1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705" y="365125"/>
            <a:ext cx="1404932" cy="180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671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</TotalTime>
  <Words>33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Plasmid Design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Kira Bernabe</dc:creator>
  <cp:lastModifiedBy>Kira Bernabe</cp:lastModifiedBy>
  <cp:revision>3</cp:revision>
  <dcterms:created xsi:type="dcterms:W3CDTF">2023-04-03T16:25:55Z</dcterms:created>
  <dcterms:modified xsi:type="dcterms:W3CDTF">2023-04-04T14:21:32Z</dcterms:modified>
</cp:coreProperties>
</file>