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6"/>
  </p:normalViewPr>
  <p:slideViewPr>
    <p:cSldViewPr snapToGrid="0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4B81C-4BEC-9E61-AA8B-6475D4ED42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CFA818-10AA-9CDC-D885-81A786A19B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521DC-E454-F0F3-C8F2-C1F5B638A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1099-C890-1C4B-90FF-AF558A245D1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B5AA8-665C-1431-0873-49B1825F4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D92214-8A83-57CA-D8E2-CE80284B8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8B54-13C5-E24B-A61A-84D25460E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310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F9AD1-0DEB-C5A3-971E-4B844E8CC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47622D-A892-D138-BB65-3BB1E68D37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3B140-836E-9678-DECF-ADDF12F94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1099-C890-1C4B-90FF-AF558A245D1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D7F33-001B-C268-5753-7765C6B36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BF588E-83F5-FD26-E95C-266F859A7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8B54-13C5-E24B-A61A-84D25460E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937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C69D3F-D4E2-D511-61F7-F3A2948A62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AD6AEB-9990-2B5E-40C4-E6CB1CE5BE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29181A-BD02-0B37-6177-05FAE894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1099-C890-1C4B-90FF-AF558A245D1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47EB0-56DE-561A-0E2D-BDC644764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26673-4CA8-3C7B-E2DB-A795BAF47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8B54-13C5-E24B-A61A-84D25460E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58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05D2C-1DEE-94D7-7F60-0728A5F0C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1079B-1272-16F5-AA22-250BCFEC1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07E2C-BBC1-07E1-1EF4-906C0F285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1099-C890-1C4B-90FF-AF558A245D1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E1B95-7039-0ABF-69BE-8CF285AC6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2EF6F-4A80-02B6-6091-277A1504D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8B54-13C5-E24B-A61A-84D25460E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393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6F2D6-3793-5C87-764F-67C5C9FA0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711A4B-BADB-0239-C289-CB249E52E6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5619F-6003-2608-CE06-A76F46421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1099-C890-1C4B-90FF-AF558A245D1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400E4-21B6-A5B2-0154-C98A24690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3BBAC-8927-25FA-84DF-931EBD1BD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8B54-13C5-E24B-A61A-84D25460E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32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80841-3EDE-C497-9A83-880F5FC55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1855C2-2360-3B8D-0F01-58B1122C87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CE7763-B66D-0482-6325-88D2601828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08A7E7-7717-0A5B-30B8-84EDDB43F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1099-C890-1C4B-90FF-AF558A245D1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D289CC-3A95-FE90-EE46-39E08C251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18AD39-874D-79F4-DBA2-8B6C3AA1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8B54-13C5-E24B-A61A-84D25460E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97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FA78A-0E5A-3327-C4E5-6DE3DF7F1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57F30-5E8D-17F9-4F11-6411424D3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2EEFA8-0B2A-C0DA-8DAE-778D738D10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EB9044-96F0-B42D-3C3A-59B77C359E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A6AE0C-1F3B-C032-960E-962890026D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458884-AB7A-7D43-C8F3-99F0B6A88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1099-C890-1C4B-90FF-AF558A245D1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CBC7E4-4AC8-E7ED-700C-C4B6CE010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50750C-4133-945D-0A1F-9C3CA0A90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8B54-13C5-E24B-A61A-84D25460E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003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4AAEC-FDF9-AF0B-98F3-F4EB94BE4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26D7EF-C081-B717-A1B4-82F876A55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1099-C890-1C4B-90FF-AF558A245D1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A0FAFE-A148-C5B1-A019-B1F0F0D2F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54F8E8-5D91-3DE5-E7A9-A93845FBD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8B54-13C5-E24B-A61A-84D25460E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427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5D51BF-D0B6-5FB4-88A5-7B21D0E89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1099-C890-1C4B-90FF-AF558A245D1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5A117C-D685-115A-97F3-7FF219D1F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9522F7-3453-E8BA-4C1F-FBBB38DF7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8B54-13C5-E24B-A61A-84D25460E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17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03B84-B463-8F03-B9D1-90671B243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C6B89-9DC2-0887-FE39-578EC5ECE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48300C-7F0C-D468-2C13-E60A5A7E4F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EAA15A-03D4-632B-74D4-A6ED4102F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1099-C890-1C4B-90FF-AF558A245D1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502061-26B6-E2DC-694B-69C316F9F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71AFBA-09DB-410B-6DA1-7C053C1A0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8B54-13C5-E24B-A61A-84D25460E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516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B2D9F-4103-DE35-DC6D-115BF263E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07765E-B84C-1EC2-D952-A551F46D97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835534-E161-D433-909D-7573202E0F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A34CCE-7015-014E-C099-E8E88D6F6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1099-C890-1C4B-90FF-AF558A245D1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5EE175-91D0-AC30-FEB4-21D31DE76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DE1445-CFF1-3020-2146-EFE54C5D4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8B54-13C5-E24B-A61A-84D25460E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711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695159-D396-25D7-A9FB-7C4B95FCE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4AE7FE-C8E5-8A07-8253-FAEFA8333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E7DFF2-8413-7D06-CBB3-942D5CD0F9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71099-C890-1C4B-90FF-AF558A245D1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70D189-C9ED-71A5-5C2D-7D2D42BAC7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FF3196-77A8-DECB-7846-9E85B37CB5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98B54-13C5-E24B-A61A-84D25460E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517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D48B704-86EF-F657-D99D-88A175043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Ribosome Profiling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E966C48-8DF2-ECF5-B942-7BF73CA8D6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transcripts are being translated by different bS21 homologs?</a:t>
            </a:r>
          </a:p>
          <a:p>
            <a:pPr lvl="1"/>
            <a:r>
              <a:rPr lang="en-US" dirty="0"/>
              <a:t>How do we specifically identify translation by ribosomes with these homologs?</a:t>
            </a:r>
          </a:p>
          <a:p>
            <a:pPr lvl="1"/>
            <a:r>
              <a:rPr lang="en-US" dirty="0"/>
              <a:t>Immunoprecipitation</a:t>
            </a:r>
          </a:p>
          <a:p>
            <a:pPr lvl="2"/>
            <a:r>
              <a:rPr lang="en-US" dirty="0"/>
              <a:t>Find epitope tags </a:t>
            </a:r>
          </a:p>
          <a:p>
            <a:pPr lvl="3"/>
            <a:r>
              <a:rPr lang="en-US" dirty="0"/>
              <a:t>Small size</a:t>
            </a:r>
          </a:p>
          <a:p>
            <a:pPr lvl="3"/>
            <a:r>
              <a:rPr lang="en-US" dirty="0"/>
              <a:t>Have appropriate antibody for ribosome IP</a:t>
            </a:r>
          </a:p>
          <a:p>
            <a:pPr lvl="3"/>
            <a:r>
              <a:rPr lang="en-US" dirty="0"/>
              <a:t>Be able to purify antibody-epitope-ribosome complex</a:t>
            </a:r>
          </a:p>
          <a:p>
            <a:pPr lvl="3"/>
            <a:r>
              <a:rPr lang="en-US" dirty="0"/>
              <a:t>Be able to purify intact proteins from IP</a:t>
            </a:r>
          </a:p>
          <a:p>
            <a:pPr lvl="3"/>
            <a:endParaRPr lang="en-US" dirty="0"/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Add chosen epitope tags to chromosomal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rpsU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at native loci</a:t>
            </a:r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669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C8E91-C54C-8961-A444-6CF377C00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Ribosome Profiling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E135B-9583-38A0-44ED-12ACB2668CB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84743" y="1695080"/>
            <a:ext cx="2814637" cy="2017713"/>
          </a:xfrm>
        </p:spPr>
        <p:txBody>
          <a:bodyPr>
            <a:normAutofit fontScale="92500"/>
          </a:bodyPr>
          <a:lstStyle/>
          <a:p>
            <a:r>
              <a:rPr lang="en-US" dirty="0"/>
              <a:t>Chosen epitopes:</a:t>
            </a:r>
          </a:p>
          <a:p>
            <a:pPr lvl="1"/>
            <a:r>
              <a:rPr lang="en-US" dirty="0"/>
              <a:t>FLAG</a:t>
            </a:r>
          </a:p>
          <a:p>
            <a:pPr lvl="1"/>
            <a:r>
              <a:rPr lang="en-US" dirty="0"/>
              <a:t>His-6</a:t>
            </a:r>
          </a:p>
          <a:p>
            <a:pPr lvl="1"/>
            <a:r>
              <a:rPr lang="en-US" dirty="0"/>
              <a:t>HA</a:t>
            </a:r>
          </a:p>
          <a:p>
            <a:pPr lvl="1"/>
            <a:r>
              <a:rPr lang="en-US" dirty="0"/>
              <a:t>V5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5" name="Picture 4" descr="Diagram, schematic&#10;&#10;Description automatically generated">
            <a:extLst>
              <a:ext uri="{FF2B5EF4-FFF2-40B4-BE49-F238E27FC236}">
                <a16:creationId xmlns:a16="http://schemas.microsoft.com/office/drawing/2014/main" id="{D266A83A-87A2-6B1A-F80D-DC370569D4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1331890"/>
            <a:ext cx="7772400" cy="533880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5BEA916-D826-012E-5763-F57B35F4D7C2}"/>
              </a:ext>
            </a:extLst>
          </p:cNvPr>
          <p:cNvSpPr txBox="1"/>
          <p:nvPr/>
        </p:nvSpPr>
        <p:spPr>
          <a:xfrm>
            <a:off x="700088" y="4500563"/>
            <a:ext cx="418903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Future Directions: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Find accessible reagents for purification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Design the plasmids with each tag</a:t>
            </a:r>
          </a:p>
        </p:txBody>
      </p:sp>
    </p:spTree>
    <p:extLst>
      <p:ext uri="{BB962C8B-B14F-4D97-AF65-F5344CB8AC3E}">
        <p14:creationId xmlns:p14="http://schemas.microsoft.com/office/powerpoint/2010/main" val="482107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837B9-334A-3C4B-5D41-49E1E836C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Ribosome Profiling</a:t>
            </a:r>
          </a:p>
        </p:txBody>
      </p:sp>
      <p:pic>
        <p:nvPicPr>
          <p:cNvPr id="3" name="Picture 2" descr="Table&#10;&#10;Description automatically generated with medium confidence">
            <a:extLst>
              <a:ext uri="{FF2B5EF4-FFF2-40B4-BE49-F238E27FC236}">
                <a16:creationId xmlns:a16="http://schemas.microsoft.com/office/drawing/2014/main" id="{9FF178B3-60DB-94DC-A751-D277537597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65" y="1816417"/>
            <a:ext cx="9711269" cy="375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670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85</Words>
  <Application>Microsoft Macintosh PowerPoint</Application>
  <PresentationFormat>Widescreen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Ribosome Profiling</vt:lpstr>
      <vt:lpstr>Ribosome Profiling</vt:lpstr>
      <vt:lpstr>Ribosome Profiling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Ribosome Profiling</dc:title>
  <dc:creator>Kira Bernabe</dc:creator>
  <cp:lastModifiedBy>Kira Bernabe</cp:lastModifiedBy>
  <cp:revision>4</cp:revision>
  <dcterms:created xsi:type="dcterms:W3CDTF">2023-03-27T15:44:33Z</dcterms:created>
  <dcterms:modified xsi:type="dcterms:W3CDTF">2023-03-27T18:19:32Z</dcterms:modified>
</cp:coreProperties>
</file>