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4681"/>
  </p:normalViewPr>
  <p:slideViewPr>
    <p:cSldViewPr snapToGrid="0">
      <p:cViewPr varScale="1">
        <p:scale>
          <a:sx n="90" d="100"/>
          <a:sy n="90" d="100"/>
        </p:scale>
        <p:origin x="232" y="5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7C0879-CD21-9C6E-5F7E-CFEC3903C6B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9D59573-03EC-ED44-6A3D-3DD9AC7E1DC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7267FD1-F03B-4251-CC65-81270358A9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7C706C-46DB-8B45-98D0-920536E8F385}" type="datetimeFigureOut">
              <a:rPr lang="en-US" smtClean="0"/>
              <a:t>4/26/24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7E75D2-CFED-8300-22B9-8ABD0D70CF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0A32FD-5C1D-4637-6E3F-486CFE4B01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FB2C28-87A9-9645-BC5E-5C51936B94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66699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9EB0BD-E779-09C4-7B46-05C5ACDB9B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6592530-F46D-BE8C-CE84-0C40CFCAAFA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DACF239-38F1-AF5A-4EDD-892A9B4461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7C706C-46DB-8B45-98D0-920536E8F385}" type="datetimeFigureOut">
              <a:rPr lang="en-US" smtClean="0"/>
              <a:t>4/26/24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D90131-B15F-685A-CF1A-06E22CCFCA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283F508-0635-DBCF-64C0-CBFEDBF9BC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FB2C28-87A9-9645-BC5E-5C51936B94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78566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06F683A-2FA4-B4FB-2DC5-0FD26E4DCBD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F58A269-E4DC-F0BE-6936-CB81463556B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5DADD9D-3B74-0399-576D-04884E99A9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7C706C-46DB-8B45-98D0-920536E8F385}" type="datetimeFigureOut">
              <a:rPr lang="en-US" smtClean="0"/>
              <a:t>4/26/24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D99AA60-CED5-5DFB-D30D-39F879FCF1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6B7BA9E-A29C-AE07-010D-9E3B18F3B6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FB2C28-87A9-9645-BC5E-5C51936B94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25425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B7EA1C-F88D-CAB0-438A-1F60944DE8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2D8AD8-2CF7-C486-E19B-3876A23AE3D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2D40123-2465-0E7D-EEE3-6C0FF28A63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7C706C-46DB-8B45-98D0-920536E8F385}" type="datetimeFigureOut">
              <a:rPr lang="en-US" smtClean="0"/>
              <a:t>4/26/24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CF3E1AD-721A-6A88-4DCF-F8319BF5E7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41113F-A83D-9BDD-5010-37328E2812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FB2C28-87A9-9645-BC5E-5C51936B94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46431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524A65-C263-7199-B0A2-AF47834395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4205FE1-3791-6EFA-A57B-6AAB0356B8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C8CE756-700D-D3FE-CD2B-C649102D9B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7C706C-46DB-8B45-98D0-920536E8F385}" type="datetimeFigureOut">
              <a:rPr lang="en-US" smtClean="0"/>
              <a:t>4/26/24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BFD9870-4CB9-8BF8-B75B-3B7ECBEF60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D12879F-0001-D14D-271B-546E9F0953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FB2C28-87A9-9645-BC5E-5C51936B94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64798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C77DDB-749D-504B-8D51-72004555B1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893325-4176-D56F-16EB-D581E356998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A09A04F-B763-504A-F9DB-F3CC2CC8F10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BA39249-CE58-8F8C-8682-3DD983F559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7C706C-46DB-8B45-98D0-920536E8F385}" type="datetimeFigureOut">
              <a:rPr lang="en-US" smtClean="0"/>
              <a:t>4/26/24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D831663-A8AD-E17D-5764-9CE3ABD089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15995E7-259E-A429-B10A-4938B219E5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FB2C28-87A9-9645-BC5E-5C51936B94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29335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A68A56-CE97-94C8-7512-19AAAB3D1C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B9FF4E6-BCB2-B20A-9576-08279E32AD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8A31649-4BA8-82EE-88E3-553DF9CB799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D0A9BBF-3768-695C-DE97-A1DBA9CB1E0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81860FE-E6F6-2F65-A55A-FFB309A6E90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281A95E-60A4-F605-8648-1224CCFEA7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7C706C-46DB-8B45-98D0-920536E8F385}" type="datetimeFigureOut">
              <a:rPr lang="en-US" smtClean="0"/>
              <a:t>4/26/24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EC81EA2-6694-54A9-36C5-A6EE2F8D34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C590575-298F-4194-E510-C2C09177AA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FB2C28-87A9-9645-BC5E-5C51936B94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38738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6F32C5-8C19-A561-B220-5B08B0D61F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1606047-4F6C-098F-A46C-06CCCCBEDA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7C706C-46DB-8B45-98D0-920536E8F385}" type="datetimeFigureOut">
              <a:rPr lang="en-US" smtClean="0"/>
              <a:t>4/26/24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CA6CC63-9F40-FB8E-FD0A-D82B3B891D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D757A54-236A-97A9-5625-0A068C53B6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FB2C28-87A9-9645-BC5E-5C51936B94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93139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6608EAA-395F-AB22-B949-2931359895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7C706C-46DB-8B45-98D0-920536E8F385}" type="datetimeFigureOut">
              <a:rPr lang="en-US" smtClean="0"/>
              <a:t>4/26/24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40BB950-5C25-739E-EF40-742D98BA2F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FC29377-32AB-D290-73B4-F4A9215BB1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FB2C28-87A9-9645-BC5E-5C51936B94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94916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258B3A-7125-6103-1A45-C6AAF3BB91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17EEA1-71A0-D369-F42A-B2574B5095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BA5E954-A60E-0FAD-E39B-B0CEB33811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21EFF70-0BE1-2F63-E506-1A45E34610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7C706C-46DB-8B45-98D0-920536E8F385}" type="datetimeFigureOut">
              <a:rPr lang="en-US" smtClean="0"/>
              <a:t>4/26/24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EAF4D48-1414-E7AA-A80F-431B035F4D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F92AD36-BB0F-9300-A064-C103ED9E78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FB2C28-87A9-9645-BC5E-5C51936B94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2883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CE2077-1641-8149-01B4-BEFBD54014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7D3C5D1-353A-DE6F-8E70-606718FCDB9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3B8F060-5E6B-E2E6-FC26-8EF91B67098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EE84A76-8A50-2768-CF5F-E545C93DBB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7C706C-46DB-8B45-98D0-920536E8F385}" type="datetimeFigureOut">
              <a:rPr lang="en-US" smtClean="0"/>
              <a:t>4/26/24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0496E91-BBF5-B50E-0308-92B4297545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A2CC8DE-9899-9D50-C4C8-4A3F466F14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FB2C28-87A9-9645-BC5E-5C51936B94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12812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91F352E-8657-2B66-103E-A2FB980127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14E2FEE-3038-9D72-B835-D87F96056A8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86C830A-3234-7BF8-C9B9-9B09E0FE201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87C706C-46DB-8B45-98D0-920536E8F385}" type="datetimeFigureOut">
              <a:rPr lang="en-US" smtClean="0"/>
              <a:t>4/26/24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C76AA35-E7B9-D57B-7111-069328868D5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8A07B2-72B1-8EAC-B730-A3115A1F038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BFB2C28-87A9-9645-BC5E-5C51936B94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10769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close-up of a text&#10;&#10;Description automatically generated">
            <a:extLst>
              <a:ext uri="{FF2B5EF4-FFF2-40B4-BE49-F238E27FC236}">
                <a16:creationId xmlns:a16="http://schemas.microsoft.com/office/drawing/2014/main" id="{0223D158-341F-9C40-9030-7BDE4E0EBB9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4550" y="1238250"/>
            <a:ext cx="10485438" cy="43742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73142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graph of different types of energy&#10;&#10;Description automatically generated with medium confidence">
            <a:extLst>
              <a:ext uri="{FF2B5EF4-FFF2-40B4-BE49-F238E27FC236}">
                <a16:creationId xmlns:a16="http://schemas.microsoft.com/office/drawing/2014/main" id="{CDD3CDE0-2218-0166-3C97-4B3F2F65FF0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58828" y="342899"/>
            <a:ext cx="2681412" cy="5557837"/>
          </a:xfrm>
          <a:prstGeom prst="rect">
            <a:avLst/>
          </a:prstGeom>
        </p:spPr>
      </p:pic>
      <p:pic>
        <p:nvPicPr>
          <p:cNvPr id="5" name="Picture 4" descr="A graph of a number of nucleotides&#10;&#10;Description automatically generated">
            <a:extLst>
              <a:ext uri="{FF2B5EF4-FFF2-40B4-BE49-F238E27FC236}">
                <a16:creationId xmlns:a16="http://schemas.microsoft.com/office/drawing/2014/main" id="{FA3AF54F-CFA8-52EC-616C-E5BB021FA11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0" y="538163"/>
            <a:ext cx="3911600" cy="2781300"/>
          </a:xfrm>
          <a:prstGeom prst="rect">
            <a:avLst/>
          </a:prstGeom>
        </p:spPr>
      </p:pic>
      <p:pic>
        <p:nvPicPr>
          <p:cNvPr id="7" name="Picture 6" descr="A screenshot of a graph&#10;&#10;Description automatically generated">
            <a:extLst>
              <a:ext uri="{FF2B5EF4-FFF2-40B4-BE49-F238E27FC236}">
                <a16:creationId xmlns:a16="http://schemas.microsoft.com/office/drawing/2014/main" id="{FEDE82BA-3CD9-F058-B456-E656FBE02C9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40200" y="730250"/>
            <a:ext cx="3911600" cy="5397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85668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0</Words>
  <Application>Microsoft Macintosh PowerPoint</Application>
  <PresentationFormat>Widescreen</PresentationFormat>
  <Paragraphs>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Aptos</vt:lpstr>
      <vt:lpstr>Aptos Display</vt:lpstr>
      <vt:lpstr>Arial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Kira Bernabe</dc:creator>
  <cp:lastModifiedBy>Kira Bernabe</cp:lastModifiedBy>
  <cp:revision>1</cp:revision>
  <dcterms:created xsi:type="dcterms:W3CDTF">2024-04-26T14:46:38Z</dcterms:created>
  <dcterms:modified xsi:type="dcterms:W3CDTF">2024-04-26T14:53:40Z</dcterms:modified>
</cp:coreProperties>
</file>