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08" r:id="rId3"/>
    <p:sldId id="298" r:id="rId4"/>
    <p:sldId id="288" r:id="rId5"/>
    <p:sldId id="294" r:id="rId6"/>
    <p:sldId id="309" r:id="rId7"/>
    <p:sldId id="28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05"/>
    <p:restoredTop sz="94640"/>
  </p:normalViewPr>
  <p:slideViewPr>
    <p:cSldViewPr snapToGrid="0">
      <p:cViewPr varScale="1">
        <p:scale>
          <a:sx n="106" d="100"/>
          <a:sy n="106" d="100"/>
        </p:scale>
        <p:origin x="208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FF84A-4AAE-8A0D-7528-615EBDB831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045EBD-52D8-B8E4-8D84-DFAEF0CB66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97A114-4BBA-55EB-44BA-E6FE44F3C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8E54-C47E-4340-B651-1DB567D4DABE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4F52B-F5E4-68D6-2C5A-AE479878D3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875DD3-0D6E-C8FF-9ED1-CF024E250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7B40-97FC-E746-982E-AB3C05F3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58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A24F3-5350-E5A8-7C69-466BED850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714110-AB0C-74B1-ED04-595C6F680F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1C864-A2F3-A595-6779-0826933EB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8E54-C47E-4340-B651-1DB567D4DABE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844752-9F03-C073-C49F-6D3F97EC7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B5D9B-5988-DD12-A59E-FA387D66CF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7B40-97FC-E746-982E-AB3C05F3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127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B4F530-9CB8-6F40-2EA2-2396A14948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F16A83-82D8-0FDA-FA2C-EC9A0DF5D5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7011A5-968B-9DB4-F666-D944DAA733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8E54-C47E-4340-B651-1DB567D4DABE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53C919-E31B-526F-3A85-7C19658F2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92064B-0AF9-09DB-3A30-6FDCC2F34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7B40-97FC-E746-982E-AB3C05F3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890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5E91BC-7E8F-1E46-6C57-F29A80A79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1E57B1-F9C5-E6FB-6384-81405BB55E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A676C-4F32-A500-5EA8-6B7BA0A0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8E54-C47E-4340-B651-1DB567D4DABE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E39C9E-D802-1EEE-DC47-4EA9EED3B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03E0FE-24F8-B00A-B01B-A9E23AC6D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7B40-97FC-E746-982E-AB3C05F3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89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C8F44-96F2-1FB1-5D03-4A45A7069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5673A-3A08-7FA4-DCE9-0D16EDD40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6BF1DB-8DAA-476B-A5BD-BFDCD72D9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8E54-C47E-4340-B651-1DB567D4DABE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DF986-BAF8-7FDE-9721-D8B6C0D1B9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EF8CE8-F380-DF49-51BE-40FCFD8CCD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7B40-97FC-E746-982E-AB3C05F3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87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2D2F6-3608-7205-A91A-F1CA946C1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62DCEF-16EC-0442-F54B-139BCBA1D1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E0E780-9051-206D-CDCA-EC2F6D9F32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20743-A24D-4D6F-4822-6D7A51D4D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8E54-C47E-4340-B651-1DB567D4DABE}" type="datetimeFigureOut">
              <a:rPr lang="en-US" smtClean="0"/>
              <a:t>7/19/24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C3262F-F675-08CB-86AD-C97771B80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30B338-3B19-D1EA-1586-0EBC8E683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7B40-97FC-E746-982E-AB3C05F3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0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D175-F3C3-BAF2-2AF4-43D292B32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8C82A-FC33-AA13-0065-6D8A64A313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1D2AD-08CF-B41B-87BB-A3A35C88B3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9E2E0A8-A3F7-A582-C264-7B766C9C6B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33E7DF-CA88-7CC2-4B07-739C3D5B7C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850D0F-4EEA-9B4B-CBF7-B0CA7A828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8E54-C47E-4340-B651-1DB567D4DABE}" type="datetimeFigureOut">
              <a:rPr lang="en-US" smtClean="0"/>
              <a:t>7/19/24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D494617-0DE3-E27A-A218-FB61939C2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0CE5D-086E-747E-BBC2-FDDE86EA6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7B40-97FC-E746-982E-AB3C05F3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3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AC4882-F02F-D9AB-BF20-224A4EA1E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236C76-4096-3A27-90AC-32B96BDB0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8E54-C47E-4340-B651-1DB567D4DABE}" type="datetimeFigureOut">
              <a:rPr lang="en-US" smtClean="0"/>
              <a:t>7/19/24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6C8CE5-B052-C1EC-5530-80A5D98EA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063EC0-7A31-FF62-5033-6552BB778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7B40-97FC-E746-982E-AB3C05F3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279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BED24F0-8BF3-EB80-5899-7C9EDEEA7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8E54-C47E-4340-B651-1DB567D4DABE}" type="datetimeFigureOut">
              <a:rPr lang="en-US" smtClean="0"/>
              <a:t>7/19/24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351A75-D50B-76A5-783C-081D797F9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E03B24-72FF-280F-9C9D-AF7FA588C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7B40-97FC-E746-982E-AB3C05F3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84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CD58B-AA74-E2C0-7E2D-087889F8E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25845C-1995-2B08-397C-A126C203A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EB36D-0CDB-AB92-9186-18B7D56924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7EE98-C374-EF56-D118-913A9D0D2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8E54-C47E-4340-B651-1DB567D4DABE}" type="datetimeFigureOut">
              <a:rPr lang="en-US" smtClean="0"/>
              <a:t>7/19/24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2D31ED-4047-D641-FE8C-072A3705F0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34C832-B935-396C-5F36-4034429CB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7B40-97FC-E746-982E-AB3C05F3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529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69DD9C-04AD-F66F-DF65-88D9A1A31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94C984-A6E5-4581-F69B-97F3360F9B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C3FAD2-C5F6-A85F-968E-F3E71AACD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6B98A0-F6B3-2E11-041C-9CB5181E5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38E54-C47E-4340-B651-1DB567D4DABE}" type="datetimeFigureOut">
              <a:rPr lang="en-US" smtClean="0"/>
              <a:t>7/19/24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7BBCF-451C-86CC-B704-2CCD4A05FD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1EF40F-7399-8A62-D87F-61B419E38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847B40-97FC-E746-982E-AB3C05F3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865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142B99-ED08-B051-2E3F-6FF43E7D0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69B442-C958-A753-DAB5-CF0D9CBA58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9B41AD-1FF8-6C9E-F545-F20F999073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938E54-C47E-4340-B651-1DB567D4DABE}" type="datetimeFigureOut">
              <a:rPr lang="en-US" smtClean="0"/>
              <a:t>7/19/24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E5733B-7B29-6DD6-8469-8C4B4E3247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BB2EB-8789-CE58-C468-C6722B8D8C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847B40-97FC-E746-982E-AB3C05F3F8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10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0645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with lines and numbers&#10;&#10;Description automatically generated">
            <a:extLst>
              <a:ext uri="{FF2B5EF4-FFF2-40B4-BE49-F238E27FC236}">
                <a16:creationId xmlns:a16="http://schemas.microsoft.com/office/drawing/2014/main" id="{AAC092FB-D246-1398-D3ED-77B0F07551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4" y="0"/>
            <a:ext cx="9239251" cy="59641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96B404-F893-84A1-F896-3623C4CA303A}"/>
              </a:ext>
            </a:extLst>
          </p:cNvPr>
          <p:cNvSpPr txBox="1"/>
          <p:nvPr/>
        </p:nvSpPr>
        <p:spPr>
          <a:xfrm>
            <a:off x="257176" y="5964143"/>
            <a:ext cx="2022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Sucrose Gradients</a:t>
            </a:r>
          </a:p>
          <a:p>
            <a:r>
              <a:rPr lang="en-US" dirty="0"/>
              <a:t>7/17/24</a:t>
            </a:r>
          </a:p>
        </p:txBody>
      </p:sp>
    </p:spTree>
    <p:extLst>
      <p:ext uri="{BB962C8B-B14F-4D97-AF65-F5344CB8AC3E}">
        <p14:creationId xmlns:p14="http://schemas.microsoft.com/office/powerpoint/2010/main" val="388112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na test&#10;&#10;Description automatically generated">
            <a:extLst>
              <a:ext uri="{FF2B5EF4-FFF2-40B4-BE49-F238E27FC236}">
                <a16:creationId xmlns:a16="http://schemas.microsoft.com/office/drawing/2014/main" id="{1D1C9938-664B-1608-C531-8A6CF0BF33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624" y="784683"/>
            <a:ext cx="7772400" cy="607331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42E4C43-E561-8A58-A5B3-28AEF3ECE51F}"/>
              </a:ext>
            </a:extLst>
          </p:cNvPr>
          <p:cNvSpPr txBox="1"/>
          <p:nvPr/>
        </p:nvSpPr>
        <p:spPr>
          <a:xfrm>
            <a:off x="2778826" y="112496"/>
            <a:ext cx="53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16B452-DAB6-13D9-77AD-8ECCC9FD1412}"/>
              </a:ext>
            </a:extLst>
          </p:cNvPr>
          <p:cNvSpPr txBox="1"/>
          <p:nvPr/>
        </p:nvSpPr>
        <p:spPr>
          <a:xfrm>
            <a:off x="3633849" y="112496"/>
            <a:ext cx="54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5A0211-66C8-9D46-7DEB-6CF9A8FA29CA}"/>
              </a:ext>
            </a:extLst>
          </p:cNvPr>
          <p:cNvSpPr txBox="1"/>
          <p:nvPr/>
        </p:nvSpPr>
        <p:spPr>
          <a:xfrm>
            <a:off x="4657073" y="124253"/>
            <a:ext cx="54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EBFD74-5003-CF53-A8D4-745747E53EC9}"/>
              </a:ext>
            </a:extLst>
          </p:cNvPr>
          <p:cNvSpPr txBox="1"/>
          <p:nvPr/>
        </p:nvSpPr>
        <p:spPr>
          <a:xfrm>
            <a:off x="5494811" y="124253"/>
            <a:ext cx="54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53BCA3-3D03-4CF8-E3E0-CE4B3D24AB68}"/>
              </a:ext>
            </a:extLst>
          </p:cNvPr>
          <p:cNvSpPr txBox="1"/>
          <p:nvPr/>
        </p:nvSpPr>
        <p:spPr>
          <a:xfrm>
            <a:off x="6222177" y="-52008"/>
            <a:ext cx="95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Anti-HA</a:t>
            </a:r>
          </a:p>
          <a:p>
            <a:r>
              <a:rPr lang="en-US" dirty="0"/>
              <a:t>Beads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7DCC43-ED54-7E77-58F2-33B502959BDD}"/>
              </a:ext>
            </a:extLst>
          </p:cNvPr>
          <p:cNvSpPr txBox="1"/>
          <p:nvPr/>
        </p:nvSpPr>
        <p:spPr>
          <a:xfrm>
            <a:off x="7245401" y="-52008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Elution</a:t>
            </a:r>
          </a:p>
          <a:p>
            <a:r>
              <a:rPr lang="en-US" dirty="0"/>
              <a:t>New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B75AE-F84D-F8BA-03BB-54C063A14569}"/>
              </a:ext>
            </a:extLst>
          </p:cNvPr>
          <p:cNvSpPr txBox="1"/>
          <p:nvPr/>
        </p:nvSpPr>
        <p:spPr>
          <a:xfrm>
            <a:off x="8188873" y="-37447"/>
            <a:ext cx="883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Elution</a:t>
            </a:r>
          </a:p>
          <a:p>
            <a:r>
              <a:rPr lang="en-US" dirty="0"/>
              <a:t>5/20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25236A4-B492-DB25-5A59-B23D601623A2}"/>
              </a:ext>
            </a:extLst>
          </p:cNvPr>
          <p:cNvSpPr txBox="1"/>
          <p:nvPr/>
        </p:nvSpPr>
        <p:spPr>
          <a:xfrm rot="17084043">
            <a:off x="8648191" y="253523"/>
            <a:ext cx="113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Hannah’s</a:t>
            </a:r>
          </a:p>
          <a:p>
            <a:r>
              <a:rPr lang="en-US" dirty="0"/>
              <a:t>Ribos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E6290-A729-CF2A-AAC0-6127F619B9DD}"/>
              </a:ext>
            </a:extLst>
          </p:cNvPr>
          <p:cNvSpPr txBox="1"/>
          <p:nvPr/>
        </p:nvSpPr>
        <p:spPr>
          <a:xfrm rot="17087989">
            <a:off x="9304162" y="376125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Empty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89BB994-0344-C1EA-40F1-ED16527EC352}"/>
              </a:ext>
            </a:extLst>
          </p:cNvPr>
          <p:cNvSpPr txBox="1"/>
          <p:nvPr/>
        </p:nvSpPr>
        <p:spPr>
          <a:xfrm>
            <a:off x="1689017" y="577140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DFBDF5-6B82-6667-EABE-136233BFB34F}"/>
              </a:ext>
            </a:extLst>
          </p:cNvPr>
          <p:cNvSpPr txBox="1"/>
          <p:nvPr/>
        </p:nvSpPr>
        <p:spPr>
          <a:xfrm>
            <a:off x="1700180" y="529180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42B4C0-20AF-D8CC-4DC0-E255202D161A}"/>
              </a:ext>
            </a:extLst>
          </p:cNvPr>
          <p:cNvSpPr txBox="1"/>
          <p:nvPr/>
        </p:nvSpPr>
        <p:spPr>
          <a:xfrm>
            <a:off x="1700180" y="469312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AE6794-64C2-70D3-64D0-4F414A3E1CBD}"/>
              </a:ext>
            </a:extLst>
          </p:cNvPr>
          <p:cNvSpPr txBox="1"/>
          <p:nvPr/>
        </p:nvSpPr>
        <p:spPr>
          <a:xfrm>
            <a:off x="1689017" y="398029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FF2CA7F-0527-34BF-FAD4-6943A089B77A}"/>
              </a:ext>
            </a:extLst>
          </p:cNvPr>
          <p:cNvSpPr txBox="1"/>
          <p:nvPr/>
        </p:nvSpPr>
        <p:spPr>
          <a:xfrm>
            <a:off x="1700180" y="345939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433A8DD-6861-5142-889C-15112B90AD90}"/>
              </a:ext>
            </a:extLst>
          </p:cNvPr>
          <p:cNvSpPr txBox="1"/>
          <p:nvPr/>
        </p:nvSpPr>
        <p:spPr>
          <a:xfrm>
            <a:off x="1700180" y="2983633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57E153E-CBAF-ECA3-F60E-B772451EEFA9}"/>
              </a:ext>
            </a:extLst>
          </p:cNvPr>
          <p:cNvSpPr txBox="1"/>
          <p:nvPr/>
        </p:nvSpPr>
        <p:spPr>
          <a:xfrm>
            <a:off x="1604009" y="415351"/>
            <a:ext cx="57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kDa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2A5D23-B403-B06C-6761-7113E08E3A69}"/>
              </a:ext>
            </a:extLst>
          </p:cNvPr>
          <p:cNvSpPr txBox="1"/>
          <p:nvPr/>
        </p:nvSpPr>
        <p:spPr>
          <a:xfrm>
            <a:off x="3607972" y="403687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5AAA81-CA6A-4E07-8B73-B74F5D19C487}"/>
              </a:ext>
            </a:extLst>
          </p:cNvPr>
          <p:cNvSpPr txBox="1"/>
          <p:nvPr/>
        </p:nvSpPr>
        <p:spPr>
          <a:xfrm>
            <a:off x="7185504" y="44859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1FD0F9A-CEB0-9B43-7218-552D4A71DD36}"/>
              </a:ext>
            </a:extLst>
          </p:cNvPr>
          <p:cNvSpPr txBox="1"/>
          <p:nvPr/>
        </p:nvSpPr>
        <p:spPr>
          <a:xfrm>
            <a:off x="8105734" y="45032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429E58-27DD-75BF-A895-2D226F588F3F}"/>
              </a:ext>
            </a:extLst>
          </p:cNvPr>
          <p:cNvSpPr txBox="1"/>
          <p:nvPr/>
        </p:nvSpPr>
        <p:spPr>
          <a:xfrm>
            <a:off x="5412552" y="42710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ECD0FE8-2DEB-6362-3FD0-C4896E667593}"/>
              </a:ext>
            </a:extLst>
          </p:cNvPr>
          <p:cNvSpPr txBox="1"/>
          <p:nvPr/>
        </p:nvSpPr>
        <p:spPr>
          <a:xfrm>
            <a:off x="4501295" y="415351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C94034A-D9DD-B86F-81A8-B44B462ABEAF}"/>
              </a:ext>
            </a:extLst>
          </p:cNvPr>
          <p:cNvSpPr txBox="1"/>
          <p:nvPr/>
        </p:nvSpPr>
        <p:spPr>
          <a:xfrm>
            <a:off x="6280492" y="451400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A414C1A-369A-7B25-501B-E95D5435B28B}"/>
              </a:ext>
            </a:extLst>
          </p:cNvPr>
          <p:cNvSpPr txBox="1"/>
          <p:nvPr/>
        </p:nvSpPr>
        <p:spPr>
          <a:xfrm>
            <a:off x="2705086" y="392023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4ACAFD-736B-D137-9122-AEFA8A51A35D}"/>
              </a:ext>
            </a:extLst>
          </p:cNvPr>
          <p:cNvSpPr txBox="1"/>
          <p:nvPr/>
        </p:nvSpPr>
        <p:spPr>
          <a:xfrm>
            <a:off x="4086042" y="392023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2C1A363-2870-B128-6DBE-08F4C5C38C61}"/>
              </a:ext>
            </a:extLst>
          </p:cNvPr>
          <p:cNvSpPr txBox="1"/>
          <p:nvPr/>
        </p:nvSpPr>
        <p:spPr>
          <a:xfrm>
            <a:off x="4989044" y="403687"/>
            <a:ext cx="26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38E75AE-4F73-F4CC-22CD-780B7B38764F}"/>
              </a:ext>
            </a:extLst>
          </p:cNvPr>
          <p:cNvSpPr txBox="1"/>
          <p:nvPr/>
        </p:nvSpPr>
        <p:spPr>
          <a:xfrm>
            <a:off x="8601480" y="441355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C0DFE9F-F386-14CD-D0ED-E0B6D07D08F6}"/>
              </a:ext>
            </a:extLst>
          </p:cNvPr>
          <p:cNvSpPr txBox="1"/>
          <p:nvPr/>
        </p:nvSpPr>
        <p:spPr>
          <a:xfrm>
            <a:off x="5891450" y="403687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F831B0E-F7F6-1A37-07EB-51F6383301EA}"/>
              </a:ext>
            </a:extLst>
          </p:cNvPr>
          <p:cNvSpPr txBox="1"/>
          <p:nvPr/>
        </p:nvSpPr>
        <p:spPr>
          <a:xfrm>
            <a:off x="6781629" y="427108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87BF42A-78FE-D82D-FF2E-CA06798C02FA}"/>
              </a:ext>
            </a:extLst>
          </p:cNvPr>
          <p:cNvSpPr txBox="1"/>
          <p:nvPr/>
        </p:nvSpPr>
        <p:spPr>
          <a:xfrm>
            <a:off x="7698091" y="427108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8A335FF-ACF0-5942-07D1-CC18D38A822D}"/>
              </a:ext>
            </a:extLst>
          </p:cNvPr>
          <p:cNvSpPr txBox="1"/>
          <p:nvPr/>
        </p:nvSpPr>
        <p:spPr>
          <a:xfrm>
            <a:off x="3183156" y="392023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AC376B-7CC7-ABB4-C99E-66A8F59E2582}"/>
              </a:ext>
            </a:extLst>
          </p:cNvPr>
          <p:cNvSpPr txBox="1"/>
          <p:nvPr/>
        </p:nvSpPr>
        <p:spPr>
          <a:xfrm>
            <a:off x="274722" y="2845133"/>
            <a:ext cx="1284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HA-IP</a:t>
            </a:r>
          </a:p>
          <a:p>
            <a:r>
              <a:rPr lang="en-US" dirty="0"/>
              <a:t>Silver Stain</a:t>
            </a:r>
          </a:p>
          <a:p>
            <a:r>
              <a:rPr lang="en-US" dirty="0"/>
              <a:t>6/18/24</a:t>
            </a:r>
          </a:p>
        </p:txBody>
      </p:sp>
    </p:spTree>
    <p:extLst>
      <p:ext uri="{BB962C8B-B14F-4D97-AF65-F5344CB8AC3E}">
        <p14:creationId xmlns:p14="http://schemas.microsoft.com/office/powerpoint/2010/main" val="3584078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graph&#10;&#10;Description automatically generated">
            <a:extLst>
              <a:ext uri="{FF2B5EF4-FFF2-40B4-BE49-F238E27FC236}">
                <a16:creationId xmlns:a16="http://schemas.microsoft.com/office/drawing/2014/main" id="{85DE73E1-136C-8B6B-0551-092449CF36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5533" y="174624"/>
            <a:ext cx="9060933" cy="552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28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na test&#10;&#10;Description automatically generated">
            <a:extLst>
              <a:ext uri="{FF2B5EF4-FFF2-40B4-BE49-F238E27FC236}">
                <a16:creationId xmlns:a16="http://schemas.microsoft.com/office/drawing/2014/main" id="{6AE7CF8F-C3B7-2415-43ED-CD843A001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4728"/>
            <a:ext cx="7772400" cy="575605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48792A-83BB-458B-F1CC-93DB1F33FCA4}"/>
              </a:ext>
            </a:extLst>
          </p:cNvPr>
          <p:cNvSpPr txBox="1"/>
          <p:nvPr/>
        </p:nvSpPr>
        <p:spPr>
          <a:xfrm>
            <a:off x="2956955" y="0"/>
            <a:ext cx="54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189237-CE7D-490B-F6A3-2B88E1969A09}"/>
              </a:ext>
            </a:extLst>
          </p:cNvPr>
          <p:cNvSpPr txBox="1"/>
          <p:nvPr/>
        </p:nvSpPr>
        <p:spPr>
          <a:xfrm>
            <a:off x="3740728" y="0"/>
            <a:ext cx="54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08254-A857-EE14-0B10-C61DD2D0D078}"/>
              </a:ext>
            </a:extLst>
          </p:cNvPr>
          <p:cNvSpPr txBox="1"/>
          <p:nvPr/>
        </p:nvSpPr>
        <p:spPr>
          <a:xfrm>
            <a:off x="4513740" y="-12830"/>
            <a:ext cx="9557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Anti-HA</a:t>
            </a:r>
          </a:p>
          <a:p>
            <a:r>
              <a:rPr lang="en-US" dirty="0"/>
              <a:t>Beads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9DFD04-5BD1-95D8-DA2C-F9CFE7DD5308}"/>
              </a:ext>
            </a:extLst>
          </p:cNvPr>
          <p:cNvSpPr txBox="1"/>
          <p:nvPr/>
        </p:nvSpPr>
        <p:spPr>
          <a:xfrm>
            <a:off x="5954124" y="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BB0B116-679C-CA34-5F80-5006CA4E1E31}"/>
              </a:ext>
            </a:extLst>
          </p:cNvPr>
          <p:cNvSpPr txBox="1"/>
          <p:nvPr/>
        </p:nvSpPr>
        <p:spPr>
          <a:xfrm>
            <a:off x="6816437" y="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6097375-A1B9-286D-E53F-CA524006280B}"/>
              </a:ext>
            </a:extLst>
          </p:cNvPr>
          <p:cNvSpPr txBox="1"/>
          <p:nvPr/>
        </p:nvSpPr>
        <p:spPr>
          <a:xfrm>
            <a:off x="7773753" y="0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EL1</a:t>
            </a:r>
          </a:p>
          <a:p>
            <a:r>
              <a:rPr lang="en-US" dirty="0"/>
              <a:t>12/21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ECE96A-EFE5-C120-025B-E80081105B14}"/>
              </a:ext>
            </a:extLst>
          </p:cNvPr>
          <p:cNvSpPr txBox="1"/>
          <p:nvPr/>
        </p:nvSpPr>
        <p:spPr>
          <a:xfrm>
            <a:off x="8626422" y="11519"/>
            <a:ext cx="7569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EL1</a:t>
            </a:r>
          </a:p>
          <a:p>
            <a:r>
              <a:rPr lang="en-US" dirty="0"/>
              <a:t>11/30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0A5D25C-C1CC-FBDD-B3D0-40538C844355}"/>
              </a:ext>
            </a:extLst>
          </p:cNvPr>
          <p:cNvSpPr txBox="1"/>
          <p:nvPr/>
        </p:nvSpPr>
        <p:spPr>
          <a:xfrm rot="19131009">
            <a:off x="9225557" y="150019"/>
            <a:ext cx="113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Hannah’s</a:t>
            </a:r>
          </a:p>
          <a:p>
            <a:r>
              <a:rPr lang="en-US" dirty="0"/>
              <a:t>Ribos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321229-ACBE-11E5-B082-32A2C44C5BBC}"/>
              </a:ext>
            </a:extLst>
          </p:cNvPr>
          <p:cNvSpPr txBox="1"/>
          <p:nvPr/>
        </p:nvSpPr>
        <p:spPr>
          <a:xfrm>
            <a:off x="4601633" y="46166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10A066-8647-9365-F1D1-C5984316913F}"/>
              </a:ext>
            </a:extLst>
          </p:cNvPr>
          <p:cNvSpPr txBox="1"/>
          <p:nvPr/>
        </p:nvSpPr>
        <p:spPr>
          <a:xfrm>
            <a:off x="6772304" y="48772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3CEF97-E0ED-C7EF-690A-1C8E1FCA4546}"/>
              </a:ext>
            </a:extLst>
          </p:cNvPr>
          <p:cNvSpPr txBox="1"/>
          <p:nvPr/>
        </p:nvSpPr>
        <p:spPr>
          <a:xfrm>
            <a:off x="5886248" y="477538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682458-3708-27C5-0FE9-4CE63ED13DB5}"/>
              </a:ext>
            </a:extLst>
          </p:cNvPr>
          <p:cNvSpPr txBox="1"/>
          <p:nvPr/>
        </p:nvSpPr>
        <p:spPr>
          <a:xfrm>
            <a:off x="2802906" y="4731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BC6A31-4C15-6DDE-0E53-DD2D444946C2}"/>
              </a:ext>
            </a:extLst>
          </p:cNvPr>
          <p:cNvSpPr txBox="1"/>
          <p:nvPr/>
        </p:nvSpPr>
        <p:spPr>
          <a:xfrm>
            <a:off x="3657438" y="47318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873363-907C-7A01-91CF-235C60AC0342}"/>
              </a:ext>
            </a:extLst>
          </p:cNvPr>
          <p:cNvSpPr txBox="1"/>
          <p:nvPr/>
        </p:nvSpPr>
        <p:spPr>
          <a:xfrm>
            <a:off x="7682118" y="487729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E32780F-8ADF-DBA2-D886-1C1B7A547A19}"/>
              </a:ext>
            </a:extLst>
          </p:cNvPr>
          <p:cNvSpPr txBox="1"/>
          <p:nvPr/>
        </p:nvSpPr>
        <p:spPr>
          <a:xfrm>
            <a:off x="8565291" y="50227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0209407-3CEE-1D72-1EC2-5F9E10988CB9}"/>
              </a:ext>
            </a:extLst>
          </p:cNvPr>
          <p:cNvSpPr txBox="1"/>
          <p:nvPr/>
        </p:nvSpPr>
        <p:spPr>
          <a:xfrm>
            <a:off x="7245724" y="461665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CFB26FD-F21E-7A92-EFE3-B0BC4B4C4589}"/>
              </a:ext>
            </a:extLst>
          </p:cNvPr>
          <p:cNvSpPr txBox="1"/>
          <p:nvPr/>
        </p:nvSpPr>
        <p:spPr>
          <a:xfrm>
            <a:off x="8123424" y="473184"/>
            <a:ext cx="26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791136B-D6B7-79EE-45A5-47487B65EBA7}"/>
              </a:ext>
            </a:extLst>
          </p:cNvPr>
          <p:cNvSpPr txBox="1"/>
          <p:nvPr/>
        </p:nvSpPr>
        <p:spPr>
          <a:xfrm>
            <a:off x="6366762" y="461665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4BB03A-4C9C-42D5-15E2-5BD084E4805C}"/>
              </a:ext>
            </a:extLst>
          </p:cNvPr>
          <p:cNvSpPr txBox="1"/>
          <p:nvPr/>
        </p:nvSpPr>
        <p:spPr>
          <a:xfrm>
            <a:off x="4156706" y="461665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4D61581-0B95-20F0-53CE-601A09EBE1BD}"/>
              </a:ext>
            </a:extLst>
          </p:cNvPr>
          <p:cNvSpPr txBox="1"/>
          <p:nvPr/>
        </p:nvSpPr>
        <p:spPr>
          <a:xfrm>
            <a:off x="5046992" y="473184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CA4711-8106-BD09-3639-AAA144D1125D}"/>
              </a:ext>
            </a:extLst>
          </p:cNvPr>
          <p:cNvSpPr txBox="1"/>
          <p:nvPr/>
        </p:nvSpPr>
        <p:spPr>
          <a:xfrm>
            <a:off x="3297445" y="461665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6128466-12B0-168B-6EAB-613861E98AAF}"/>
              </a:ext>
            </a:extLst>
          </p:cNvPr>
          <p:cNvSpPr txBox="1"/>
          <p:nvPr/>
        </p:nvSpPr>
        <p:spPr>
          <a:xfrm>
            <a:off x="9042697" y="511148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D279565-1406-83F9-B004-7EBF925C00FD}"/>
              </a:ext>
            </a:extLst>
          </p:cNvPr>
          <p:cNvSpPr txBox="1"/>
          <p:nvPr/>
        </p:nvSpPr>
        <p:spPr>
          <a:xfrm>
            <a:off x="5361557" y="-1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1X</a:t>
            </a:r>
          </a:p>
          <a:p>
            <a:r>
              <a:rPr lang="en-US" dirty="0"/>
              <a:t>SLB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0C6C751-6856-4E74-44F2-965D096523F6}"/>
              </a:ext>
            </a:extLst>
          </p:cNvPr>
          <p:cNvSpPr txBox="1"/>
          <p:nvPr/>
        </p:nvSpPr>
        <p:spPr>
          <a:xfrm>
            <a:off x="1778272" y="5693686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3A0FF3-1488-FAA9-6F5B-925A6E43A3CA}"/>
              </a:ext>
            </a:extLst>
          </p:cNvPr>
          <p:cNvSpPr txBox="1"/>
          <p:nvPr/>
        </p:nvSpPr>
        <p:spPr>
          <a:xfrm>
            <a:off x="1778272" y="5158137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2E22B43-A759-E8EA-5F85-75D8C26FBFA2}"/>
              </a:ext>
            </a:extLst>
          </p:cNvPr>
          <p:cNvSpPr txBox="1"/>
          <p:nvPr/>
        </p:nvSpPr>
        <p:spPr>
          <a:xfrm>
            <a:off x="1778272" y="4626761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7D9935A-93A2-A1F9-DD5D-14669FFC7BD7}"/>
              </a:ext>
            </a:extLst>
          </p:cNvPr>
          <p:cNvSpPr txBox="1"/>
          <p:nvPr/>
        </p:nvSpPr>
        <p:spPr>
          <a:xfrm>
            <a:off x="1778272" y="3875065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F4A7CC2-C220-24EA-3139-E9A19D7B871D}"/>
              </a:ext>
            </a:extLst>
          </p:cNvPr>
          <p:cNvSpPr txBox="1"/>
          <p:nvPr/>
        </p:nvSpPr>
        <p:spPr>
          <a:xfrm>
            <a:off x="1778272" y="3311042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F0CE362-93BD-6FB1-4436-50D6B6FD8B1E}"/>
              </a:ext>
            </a:extLst>
          </p:cNvPr>
          <p:cNvSpPr txBox="1"/>
          <p:nvPr/>
        </p:nvSpPr>
        <p:spPr>
          <a:xfrm>
            <a:off x="1778272" y="2867069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50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19BBFB4-0961-EE4D-54D1-02CF8A784D18}"/>
              </a:ext>
            </a:extLst>
          </p:cNvPr>
          <p:cNvSpPr txBox="1"/>
          <p:nvPr/>
        </p:nvSpPr>
        <p:spPr>
          <a:xfrm>
            <a:off x="1787498" y="2616790"/>
            <a:ext cx="431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60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E820B7-3BD4-B25D-AEC7-7E64CADF4569}"/>
              </a:ext>
            </a:extLst>
          </p:cNvPr>
          <p:cNvSpPr txBox="1"/>
          <p:nvPr/>
        </p:nvSpPr>
        <p:spPr>
          <a:xfrm>
            <a:off x="1700047" y="0"/>
            <a:ext cx="57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kDa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48BDDC-1D7F-7587-9AAE-F8B1192D706B}"/>
              </a:ext>
            </a:extLst>
          </p:cNvPr>
          <p:cNvSpPr txBox="1"/>
          <p:nvPr/>
        </p:nvSpPr>
        <p:spPr>
          <a:xfrm>
            <a:off x="493295" y="3188368"/>
            <a:ext cx="1284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Silver Stain</a:t>
            </a:r>
          </a:p>
          <a:p>
            <a:r>
              <a:rPr lang="en-US" dirty="0"/>
              <a:t>5/24/24</a:t>
            </a:r>
          </a:p>
        </p:txBody>
      </p:sp>
    </p:spTree>
    <p:extLst>
      <p:ext uri="{BB962C8B-B14F-4D97-AF65-F5344CB8AC3E}">
        <p14:creationId xmlns:p14="http://schemas.microsoft.com/office/powerpoint/2010/main" val="14925283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a graph&#10;&#10;Description automatically generated">
            <a:extLst>
              <a:ext uri="{FF2B5EF4-FFF2-40B4-BE49-F238E27FC236}">
                <a16:creationId xmlns:a16="http://schemas.microsoft.com/office/drawing/2014/main" id="{14E9E2EF-8D0B-7D89-1223-7865DD61EF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996" y="374649"/>
            <a:ext cx="9576007" cy="573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2539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dna test&#10;&#10;Description automatically generated">
            <a:extLst>
              <a:ext uri="{FF2B5EF4-FFF2-40B4-BE49-F238E27FC236}">
                <a16:creationId xmlns:a16="http://schemas.microsoft.com/office/drawing/2014/main" id="{CB310A30-2DF4-9DEF-A78F-5D50F1C0A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713558"/>
            <a:ext cx="7518400" cy="6045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0BDAFE8-6451-E4E7-09EB-B9E820569771}"/>
              </a:ext>
            </a:extLst>
          </p:cNvPr>
          <p:cNvSpPr txBox="1"/>
          <p:nvPr/>
        </p:nvSpPr>
        <p:spPr>
          <a:xfrm>
            <a:off x="2945080" y="0"/>
            <a:ext cx="533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LYS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4B2D23-FDB3-8F7F-6857-703012453768}"/>
              </a:ext>
            </a:extLst>
          </p:cNvPr>
          <p:cNvSpPr txBox="1"/>
          <p:nvPr/>
        </p:nvSpPr>
        <p:spPr>
          <a:xfrm>
            <a:off x="3811979" y="0"/>
            <a:ext cx="54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912796-FF38-45F3-531C-798B57EEB02F}"/>
              </a:ext>
            </a:extLst>
          </p:cNvPr>
          <p:cNvSpPr txBox="1"/>
          <p:nvPr/>
        </p:nvSpPr>
        <p:spPr>
          <a:xfrm>
            <a:off x="4687470" y="0"/>
            <a:ext cx="54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77553-DBB8-8D7E-96AF-A072FE7CE9DB}"/>
              </a:ext>
            </a:extLst>
          </p:cNvPr>
          <p:cNvSpPr txBox="1"/>
          <p:nvPr/>
        </p:nvSpPr>
        <p:spPr>
          <a:xfrm>
            <a:off x="5554120" y="0"/>
            <a:ext cx="541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FT3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504DD1-E2D8-8896-9101-4DFBC31B040E}"/>
              </a:ext>
            </a:extLst>
          </p:cNvPr>
          <p:cNvSpPr txBox="1"/>
          <p:nvPr/>
        </p:nvSpPr>
        <p:spPr>
          <a:xfrm rot="17653382">
            <a:off x="5894129" y="212342"/>
            <a:ext cx="11340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Hannah’s</a:t>
            </a:r>
          </a:p>
          <a:p>
            <a:r>
              <a:rPr lang="en-US" dirty="0"/>
              <a:t>Ribos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82AACF1-4E7B-C725-B2E6-62BCDF6F8F3C}"/>
              </a:ext>
            </a:extLst>
          </p:cNvPr>
          <p:cNvSpPr txBox="1"/>
          <p:nvPr/>
        </p:nvSpPr>
        <p:spPr>
          <a:xfrm rot="17421966">
            <a:off x="6550232" y="34291"/>
            <a:ext cx="8114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12/21</a:t>
            </a:r>
          </a:p>
          <a:p>
            <a:r>
              <a:rPr lang="en-US" dirty="0"/>
              <a:t>eluate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526B524-BB4B-279C-9417-19A75CF3EE3B}"/>
              </a:ext>
            </a:extLst>
          </p:cNvPr>
          <p:cNvSpPr txBox="1"/>
          <p:nvPr/>
        </p:nvSpPr>
        <p:spPr>
          <a:xfrm>
            <a:off x="7203717" y="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7392BD-3E72-B625-A2C0-51325DCF4C86}"/>
              </a:ext>
            </a:extLst>
          </p:cNvPr>
          <p:cNvSpPr txBox="1"/>
          <p:nvPr/>
        </p:nvSpPr>
        <p:spPr>
          <a:xfrm>
            <a:off x="8090740" y="-11875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1812DA-4ACB-4D2A-8CE1-C7056AB934B7}"/>
              </a:ext>
            </a:extLst>
          </p:cNvPr>
          <p:cNvSpPr txBox="1"/>
          <p:nvPr/>
        </p:nvSpPr>
        <p:spPr>
          <a:xfrm>
            <a:off x="8753610" y="-37068"/>
            <a:ext cx="1002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Anti-HA </a:t>
            </a:r>
          </a:p>
          <a:p>
            <a:r>
              <a:rPr lang="en-US" dirty="0"/>
              <a:t>beads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2C45D8-169C-AF2C-57D7-344940A6BDCF}"/>
              </a:ext>
            </a:extLst>
          </p:cNvPr>
          <p:cNvSpPr txBox="1"/>
          <p:nvPr/>
        </p:nvSpPr>
        <p:spPr>
          <a:xfrm>
            <a:off x="2833964" y="3693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9C80F0E-7728-AE79-48C2-BB8216BF15DB}"/>
              </a:ext>
            </a:extLst>
          </p:cNvPr>
          <p:cNvSpPr txBox="1"/>
          <p:nvPr/>
        </p:nvSpPr>
        <p:spPr>
          <a:xfrm>
            <a:off x="3706673" y="3693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8DCA077-CD32-8ABE-6DE5-4232CADE2223}"/>
              </a:ext>
            </a:extLst>
          </p:cNvPr>
          <p:cNvSpPr txBox="1"/>
          <p:nvPr/>
        </p:nvSpPr>
        <p:spPr>
          <a:xfrm>
            <a:off x="7144451" y="3693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3BD2417-0EF2-6722-6477-9BB1C7AF612C}"/>
              </a:ext>
            </a:extLst>
          </p:cNvPr>
          <p:cNvSpPr txBox="1"/>
          <p:nvPr/>
        </p:nvSpPr>
        <p:spPr>
          <a:xfrm>
            <a:off x="5410471" y="369332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9BEE192-67FB-F475-5614-87CD0D2E8114}"/>
              </a:ext>
            </a:extLst>
          </p:cNvPr>
          <p:cNvSpPr txBox="1"/>
          <p:nvPr/>
        </p:nvSpPr>
        <p:spPr>
          <a:xfrm>
            <a:off x="4578722" y="374536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C62FF54-582F-33A1-7A81-A0EF35728E3E}"/>
              </a:ext>
            </a:extLst>
          </p:cNvPr>
          <p:cNvSpPr txBox="1"/>
          <p:nvPr/>
        </p:nvSpPr>
        <p:spPr>
          <a:xfrm>
            <a:off x="8907515" y="38867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D9839F4-FF16-D660-D52E-905884044D50}"/>
              </a:ext>
            </a:extLst>
          </p:cNvPr>
          <p:cNvSpPr txBox="1"/>
          <p:nvPr/>
        </p:nvSpPr>
        <p:spPr>
          <a:xfrm>
            <a:off x="3293535" y="369332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2FD877B-EB40-8C00-751A-DB3DA1595CFF}"/>
              </a:ext>
            </a:extLst>
          </p:cNvPr>
          <p:cNvSpPr txBox="1"/>
          <p:nvPr/>
        </p:nvSpPr>
        <p:spPr>
          <a:xfrm>
            <a:off x="7616567" y="369332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A4D1119-F6EC-5412-A15A-DB5BCF2ED7CA}"/>
              </a:ext>
            </a:extLst>
          </p:cNvPr>
          <p:cNvSpPr txBox="1"/>
          <p:nvPr/>
        </p:nvSpPr>
        <p:spPr>
          <a:xfrm>
            <a:off x="4158746" y="350841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3CD62F5-4732-37CB-2380-6C46B853A586}"/>
              </a:ext>
            </a:extLst>
          </p:cNvPr>
          <p:cNvSpPr txBox="1"/>
          <p:nvPr/>
        </p:nvSpPr>
        <p:spPr>
          <a:xfrm>
            <a:off x="5038365" y="369332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F6B3969-AB22-CD54-6775-A610C2F448B3}"/>
              </a:ext>
            </a:extLst>
          </p:cNvPr>
          <p:cNvSpPr txBox="1"/>
          <p:nvPr/>
        </p:nvSpPr>
        <p:spPr>
          <a:xfrm>
            <a:off x="5852309" y="357456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E17E908-F576-CE38-45CB-48ED1D69D8ED}"/>
              </a:ext>
            </a:extLst>
          </p:cNvPr>
          <p:cNvSpPr txBox="1"/>
          <p:nvPr/>
        </p:nvSpPr>
        <p:spPr>
          <a:xfrm>
            <a:off x="8423256" y="369332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8D3DCF-B36F-7964-0B6B-3F5C77245BE6}"/>
              </a:ext>
            </a:extLst>
          </p:cNvPr>
          <p:cNvSpPr txBox="1"/>
          <p:nvPr/>
        </p:nvSpPr>
        <p:spPr>
          <a:xfrm>
            <a:off x="9326729" y="388675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-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2BFFDE-621D-51FD-D5EC-12352FC2207C}"/>
              </a:ext>
            </a:extLst>
          </p:cNvPr>
          <p:cNvSpPr txBox="1"/>
          <p:nvPr/>
        </p:nvSpPr>
        <p:spPr>
          <a:xfrm>
            <a:off x="7990848" y="388675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+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A9AE8D-F685-D03C-65DB-8044F9045340}"/>
              </a:ext>
            </a:extLst>
          </p:cNvPr>
          <p:cNvSpPr txBox="1"/>
          <p:nvPr/>
        </p:nvSpPr>
        <p:spPr>
          <a:xfrm>
            <a:off x="757989" y="4018547"/>
            <a:ext cx="128439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Silver Stain</a:t>
            </a:r>
          </a:p>
          <a:p>
            <a:r>
              <a:rPr lang="en-US" dirty="0"/>
              <a:t>4/16/24</a:t>
            </a:r>
          </a:p>
        </p:txBody>
      </p:sp>
    </p:spTree>
    <p:extLst>
      <p:ext uri="{BB962C8B-B14F-4D97-AF65-F5344CB8AC3E}">
        <p14:creationId xmlns:p14="http://schemas.microsoft.com/office/powerpoint/2010/main" val="34491317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4394</TotalTime>
  <Words>109</Words>
  <Application>Microsoft Macintosh PowerPoint</Application>
  <PresentationFormat>Widescreen</PresentationFormat>
  <Paragraphs>105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Kira Bernabe</dc:creator>
  <cp:lastModifiedBy>Kira Bernabe</cp:lastModifiedBy>
  <cp:revision>2</cp:revision>
  <dcterms:created xsi:type="dcterms:W3CDTF">2024-07-19T15:49:06Z</dcterms:created>
  <dcterms:modified xsi:type="dcterms:W3CDTF">2024-07-22T17:03:19Z</dcterms:modified>
</cp:coreProperties>
</file>