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05" r:id="rId3"/>
    <p:sldId id="315" r:id="rId4"/>
    <p:sldId id="304" r:id="rId5"/>
    <p:sldId id="306" r:id="rId6"/>
    <p:sldId id="316" r:id="rId7"/>
    <p:sldId id="317" r:id="rId8"/>
    <p:sldId id="308" r:id="rId9"/>
    <p:sldId id="30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4FFE7-0E00-9D4E-836E-6A8EFC675364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57814-D0FF-EF41-B9EB-E1F7C207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5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8683B-B041-67D7-9A52-C2BD6BB87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2466C-7F46-EEC2-FFC6-07EBB229D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6F10E-CDD4-4256-71B3-490D713A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888-C3C2-1344-973B-733EEDA71FB3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B1E71-0583-C739-2616-137CAA4B1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C4C5-B664-BA54-9954-1DA712BC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098-19FD-2344-A5DF-9BFA9006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A6E9-68A4-89BA-96F9-6923010A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9F693-ACF0-E40A-9982-84EF7E3EB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DC6C6-BABE-7E25-16FC-673CDB0B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888-C3C2-1344-973B-733EEDA71FB3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C6AA1-5CA0-9F52-438B-C049B143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8F8A6-CB79-59E9-8377-96E9A13B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098-19FD-2344-A5DF-9BFA9006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F85569-6669-6415-4C62-ABCAD127C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BFF0F-5886-9F25-C61C-6619CC0C5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2464A-D740-A114-6F36-C9AADEF2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888-C3C2-1344-973B-733EEDA71FB3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33E3A-4CC9-9922-B9FE-528F02AB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CD8BF-885C-F37D-287D-8D78AF1B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098-19FD-2344-A5DF-9BFA9006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0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14E2-A762-78CE-AAD5-B7F45B08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BE4C0-4C69-FA1E-E2D1-4990E14C8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E3659-5DA4-2388-7D04-38CCAA43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888-C3C2-1344-973B-733EEDA71FB3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80767-2B3B-6C4E-0E2E-7CC323FB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88E78-D663-A110-7EB8-21028152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098-19FD-2344-A5DF-9BFA9006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7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35FE-5F6F-4DB1-C595-9A892823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4CA42-5D31-C408-A1A4-FF67E58EA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7E095-8310-BF18-5C87-758FF59D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888-C3C2-1344-973B-733EEDA71FB3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EBE5E-5494-5529-3566-A3307A24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2E70C-7A23-CCE1-5B90-DC6DAA60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098-19FD-2344-A5DF-9BFA9006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4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87FA-3F89-6585-1364-2C6DA1CA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A414C-6016-58DD-DAD3-763E8FB88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4E0FA-D892-4FB6-1CF9-4BDBE4CF5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713E2-563A-C6FE-7BDB-33B44068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888-C3C2-1344-973B-733EEDA71FB3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96D63-F8AA-E2D0-67F4-BA022530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1DDA8-EE21-A095-8693-4A3C4B23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098-19FD-2344-A5DF-9BFA9006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B13E-A481-23FE-77EC-7F7E5B3C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DB2F7-F83A-DBAA-8448-F044497ED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21BCE-97B5-5806-60E9-197993F36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D34478-179C-69A4-FC50-F53A2C98D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D00ED-AB11-1FF8-06A3-A819D1B0C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39290-BBAB-31FD-7A0A-AD877FD0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888-C3C2-1344-973B-733EEDA71FB3}" type="datetimeFigureOut">
              <a:rPr lang="en-US" smtClean="0"/>
              <a:t>1/8/24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4878A9-624B-35F1-09ED-45C99692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A3AC5-15C8-5B49-7AA8-FBDEC08C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098-19FD-2344-A5DF-9BFA9006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1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9DC0-3E07-EA9E-00E9-2AF30CC6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B7869-B2FA-D11F-BE72-07C7680D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888-C3C2-1344-973B-733EEDA71FB3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BC19A-95A7-3BD6-EFCE-21AE19D9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79ABF-40CE-2C83-BFC9-F45563D3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098-19FD-2344-A5DF-9BFA9006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AE23C-E93D-B1BC-FAC4-E4B19CA6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888-C3C2-1344-973B-733EEDA71FB3}" type="datetimeFigureOut">
              <a:rPr lang="en-US" smtClean="0"/>
              <a:t>1/8/24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75EE6-2131-AD01-8243-B29A2D9D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08D34-EC9A-351F-2A30-D4A9806E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098-19FD-2344-A5DF-9BFA9006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8250-5365-3C52-7173-5F7FF583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2C933-49FF-BFD3-170D-7A0944E7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9E62D-4715-C655-18A4-A8E717068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82E42-1DBE-1DC4-507F-61DE11FD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888-C3C2-1344-973B-733EEDA71FB3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5395C-4F4A-98C5-E285-3D6B2AFC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BEBC5-8657-07C5-4729-0E66A92A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098-19FD-2344-A5DF-9BFA9006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1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74F4-B242-B95F-569C-4661D3F6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9FCB8-1F43-7ADB-6D7D-1AC6CD8C9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A1EDE-37FA-9B9F-7C87-75B740E7E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7731D-487F-2D1F-26A6-FC57861A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888-C3C2-1344-973B-733EEDA71FB3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60194-1D02-3B38-4982-EA217804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245FD-91CC-6186-D234-298F65FC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098-19FD-2344-A5DF-9BFA9006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63905-146D-047A-5B27-91F37DC1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FDDAD-A7ED-BBD0-8C4E-F786F2D6D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9F93C-F7D3-ACE0-A107-98F506C55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5888-C3C2-1344-973B-733EEDA71FB3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5464C-889C-8BE2-DCCE-D832A2782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01389-DF42-B162-9C08-E2C008FF0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8098-19FD-2344-A5DF-9BFA9006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8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na test&#10;&#10;Description automatically generated">
            <a:extLst>
              <a:ext uri="{FF2B5EF4-FFF2-40B4-BE49-F238E27FC236}">
                <a16:creationId xmlns:a16="http://schemas.microsoft.com/office/drawing/2014/main" id="{8AF9E159-4EBA-B521-8FAA-B0EA7240B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317500"/>
            <a:ext cx="7772400" cy="58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5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red light&#10;&#10;Description automatically generated">
            <a:extLst>
              <a:ext uri="{FF2B5EF4-FFF2-40B4-BE49-F238E27FC236}">
                <a16:creationId xmlns:a16="http://schemas.microsoft.com/office/drawing/2014/main" id="{43E88D3B-1E30-3866-E37D-59482E65F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700" y="1112647"/>
            <a:ext cx="7814600" cy="4919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A4D832-CDE2-BD47-0AE1-5D0FE291427C}"/>
              </a:ext>
            </a:extLst>
          </p:cNvPr>
          <p:cNvSpPr txBox="1"/>
          <p:nvPr/>
        </p:nvSpPr>
        <p:spPr>
          <a:xfrm>
            <a:off x="9308799" y="99286"/>
            <a:ext cx="1140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LVS pF-</a:t>
            </a:r>
          </a:p>
          <a:p>
            <a:r>
              <a:rPr lang="en-US" i="1" dirty="0"/>
              <a:t>rpsU2</a:t>
            </a:r>
            <a:r>
              <a:rPr lang="en-US" dirty="0"/>
              <a:t>-HA </a:t>
            </a:r>
          </a:p>
          <a:p>
            <a:r>
              <a:rPr lang="en-US" dirty="0"/>
              <a:t>WCL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CAABD-0E08-6C37-8220-8ABC5D2FA4D4}"/>
              </a:ext>
            </a:extLst>
          </p:cNvPr>
          <p:cNvSpPr txBox="1"/>
          <p:nvPr/>
        </p:nvSpPr>
        <p:spPr>
          <a:xfrm>
            <a:off x="2968377" y="364822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C9B7BD-50F0-9E47-CB41-A0E7E2E4E947}"/>
              </a:ext>
            </a:extLst>
          </p:cNvPr>
          <p:cNvSpPr txBox="1"/>
          <p:nvPr/>
        </p:nvSpPr>
        <p:spPr>
          <a:xfrm>
            <a:off x="3839103" y="367101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73D1E2-026A-D408-9947-C8CC9DFAE0A3}"/>
              </a:ext>
            </a:extLst>
          </p:cNvPr>
          <p:cNvSpPr txBox="1"/>
          <p:nvPr/>
        </p:nvSpPr>
        <p:spPr>
          <a:xfrm>
            <a:off x="4752193" y="376285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B4DEF-D6BB-101E-0FBB-D28AC8AD19EC}"/>
              </a:ext>
            </a:extLst>
          </p:cNvPr>
          <p:cNvSpPr txBox="1"/>
          <p:nvPr/>
        </p:nvSpPr>
        <p:spPr>
          <a:xfrm>
            <a:off x="5583129" y="36021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DD73A-29C6-C038-2999-CFDDB9BF1EC5}"/>
              </a:ext>
            </a:extLst>
          </p:cNvPr>
          <p:cNvSpPr txBox="1"/>
          <p:nvPr/>
        </p:nvSpPr>
        <p:spPr>
          <a:xfrm>
            <a:off x="6414065" y="36021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CABB3-D72E-9B9F-559F-AC7EB5C7103F}"/>
              </a:ext>
            </a:extLst>
          </p:cNvPr>
          <p:cNvSpPr txBox="1"/>
          <p:nvPr/>
        </p:nvSpPr>
        <p:spPr>
          <a:xfrm>
            <a:off x="7057971" y="83221"/>
            <a:ext cx="968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Anti-HA </a:t>
            </a:r>
          </a:p>
          <a:p>
            <a:r>
              <a:rPr lang="en-US" dirty="0"/>
              <a:t>Beads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D51C8-B723-5B76-D492-B756C86CF6E1}"/>
              </a:ext>
            </a:extLst>
          </p:cNvPr>
          <p:cNvSpPr txBox="1"/>
          <p:nvPr/>
        </p:nvSpPr>
        <p:spPr>
          <a:xfrm>
            <a:off x="7888907" y="355567"/>
            <a:ext cx="7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F6722D-8A8F-8343-74A3-B915746CA95F}"/>
              </a:ext>
            </a:extLst>
          </p:cNvPr>
          <p:cNvSpPr txBox="1"/>
          <p:nvPr/>
        </p:nvSpPr>
        <p:spPr>
          <a:xfrm>
            <a:off x="8725301" y="355567"/>
            <a:ext cx="51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D34FAD-A895-EA8A-9D31-59748483D476}"/>
              </a:ext>
            </a:extLst>
          </p:cNvPr>
          <p:cNvSpPr txBox="1"/>
          <p:nvPr/>
        </p:nvSpPr>
        <p:spPr>
          <a:xfrm>
            <a:off x="4532169" y="7364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EDF5DD-AE9B-1317-5081-75484E7AF922}"/>
              </a:ext>
            </a:extLst>
          </p:cNvPr>
          <p:cNvSpPr txBox="1"/>
          <p:nvPr/>
        </p:nvSpPr>
        <p:spPr>
          <a:xfrm>
            <a:off x="3624530" y="747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463CDB-C4A7-2E31-F56E-4794A323AD00}"/>
              </a:ext>
            </a:extLst>
          </p:cNvPr>
          <p:cNvSpPr txBox="1"/>
          <p:nvPr/>
        </p:nvSpPr>
        <p:spPr>
          <a:xfrm>
            <a:off x="5371337" y="7364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105570-A25C-FBAB-4997-25229B0A1731}"/>
              </a:ext>
            </a:extLst>
          </p:cNvPr>
          <p:cNvSpPr txBox="1"/>
          <p:nvPr/>
        </p:nvSpPr>
        <p:spPr>
          <a:xfrm>
            <a:off x="6267064" y="7364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1F68CD-4BFF-03D0-711B-26D6F0CFEDCB}"/>
              </a:ext>
            </a:extLst>
          </p:cNvPr>
          <p:cNvSpPr txBox="1"/>
          <p:nvPr/>
        </p:nvSpPr>
        <p:spPr>
          <a:xfrm>
            <a:off x="7137287" y="747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494F3B-36BE-A85F-FB42-01FC002A22AB}"/>
              </a:ext>
            </a:extLst>
          </p:cNvPr>
          <p:cNvSpPr txBox="1"/>
          <p:nvPr/>
        </p:nvSpPr>
        <p:spPr>
          <a:xfrm>
            <a:off x="8558705" y="7456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B2393D-D174-40AA-9E83-5D30476091F8}"/>
              </a:ext>
            </a:extLst>
          </p:cNvPr>
          <p:cNvSpPr txBox="1"/>
          <p:nvPr/>
        </p:nvSpPr>
        <p:spPr>
          <a:xfrm>
            <a:off x="2794202" y="7525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A8320-DD30-67E3-71C5-FA4C593196B8}"/>
              </a:ext>
            </a:extLst>
          </p:cNvPr>
          <p:cNvSpPr txBox="1"/>
          <p:nvPr/>
        </p:nvSpPr>
        <p:spPr>
          <a:xfrm>
            <a:off x="4094835" y="75257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E52E9-A5A8-1879-E357-D43FA8F15D63}"/>
              </a:ext>
            </a:extLst>
          </p:cNvPr>
          <p:cNvSpPr txBox="1"/>
          <p:nvPr/>
        </p:nvSpPr>
        <p:spPr>
          <a:xfrm>
            <a:off x="9022937" y="73410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C5874-12A2-74B9-42E2-6D4757EEAD90}"/>
              </a:ext>
            </a:extLst>
          </p:cNvPr>
          <p:cNvSpPr txBox="1"/>
          <p:nvPr/>
        </p:nvSpPr>
        <p:spPr>
          <a:xfrm>
            <a:off x="6709225" y="72775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AF7F5D-BFDC-4537-CAD1-BE3F20980675}"/>
              </a:ext>
            </a:extLst>
          </p:cNvPr>
          <p:cNvSpPr txBox="1"/>
          <p:nvPr/>
        </p:nvSpPr>
        <p:spPr>
          <a:xfrm>
            <a:off x="7594754" y="75257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4C65F7-FB7D-E19F-C273-1FD3A7AD8D9C}"/>
              </a:ext>
            </a:extLst>
          </p:cNvPr>
          <p:cNvSpPr txBox="1"/>
          <p:nvPr/>
        </p:nvSpPr>
        <p:spPr>
          <a:xfrm>
            <a:off x="3225282" y="74561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9C5BE4-1366-E50A-01AA-AE28CE58CC56}"/>
              </a:ext>
            </a:extLst>
          </p:cNvPr>
          <p:cNvSpPr txBox="1"/>
          <p:nvPr/>
        </p:nvSpPr>
        <p:spPr>
          <a:xfrm>
            <a:off x="4991232" y="73410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160E88-1CD8-DF9D-FD00-B0B535EC77AB}"/>
              </a:ext>
            </a:extLst>
          </p:cNvPr>
          <p:cNvSpPr txBox="1"/>
          <p:nvPr/>
        </p:nvSpPr>
        <p:spPr>
          <a:xfrm>
            <a:off x="5854395" y="7248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78F6C2-7E81-D5C4-6B2B-64E188778939}"/>
              </a:ext>
            </a:extLst>
          </p:cNvPr>
          <p:cNvSpPr txBox="1"/>
          <p:nvPr/>
        </p:nvSpPr>
        <p:spPr>
          <a:xfrm>
            <a:off x="1781648" y="498179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50BD13-C36D-149D-1615-4B1C4090C42F}"/>
              </a:ext>
            </a:extLst>
          </p:cNvPr>
          <p:cNvSpPr txBox="1"/>
          <p:nvPr/>
        </p:nvSpPr>
        <p:spPr>
          <a:xfrm>
            <a:off x="1664628" y="429931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A3732F-B8F8-B2A9-1C63-2B85C3CC5189}"/>
              </a:ext>
            </a:extLst>
          </p:cNvPr>
          <p:cNvSpPr txBox="1"/>
          <p:nvPr/>
        </p:nvSpPr>
        <p:spPr>
          <a:xfrm>
            <a:off x="1664628" y="343279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BACB32-9284-F573-39F6-2F3ECAED2736}"/>
              </a:ext>
            </a:extLst>
          </p:cNvPr>
          <p:cNvSpPr txBox="1"/>
          <p:nvPr/>
        </p:nvSpPr>
        <p:spPr>
          <a:xfrm>
            <a:off x="1664628" y="290688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208B68-6085-C15B-DBC8-04360214F4A4}"/>
              </a:ext>
            </a:extLst>
          </p:cNvPr>
          <p:cNvSpPr txBox="1"/>
          <p:nvPr/>
        </p:nvSpPr>
        <p:spPr>
          <a:xfrm>
            <a:off x="1664628" y="24599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9AAD71-C008-EB17-6F7A-ADB7A1CF2A92}"/>
              </a:ext>
            </a:extLst>
          </p:cNvPr>
          <p:cNvSpPr txBox="1"/>
          <p:nvPr/>
        </p:nvSpPr>
        <p:spPr>
          <a:xfrm>
            <a:off x="1662076" y="219630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0C9D9C-32DE-B0AD-A2B0-4A497FFEA501}"/>
              </a:ext>
            </a:extLst>
          </p:cNvPr>
          <p:cNvSpPr txBox="1"/>
          <p:nvPr/>
        </p:nvSpPr>
        <p:spPr>
          <a:xfrm>
            <a:off x="1667070" y="1867519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23FE15-AE28-CA4D-0DD1-E120852103B9}"/>
              </a:ext>
            </a:extLst>
          </p:cNvPr>
          <p:cNvSpPr txBox="1"/>
          <p:nvPr/>
        </p:nvSpPr>
        <p:spPr>
          <a:xfrm>
            <a:off x="1579668" y="129302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250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787443-9260-D43B-6F38-2FF23A95B995}"/>
              </a:ext>
            </a:extLst>
          </p:cNvPr>
          <p:cNvSpPr txBox="1"/>
          <p:nvPr/>
        </p:nvSpPr>
        <p:spPr>
          <a:xfrm>
            <a:off x="1580144" y="8211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kDa</a:t>
            </a:r>
          </a:p>
        </p:txBody>
      </p:sp>
    </p:spTree>
    <p:extLst>
      <p:ext uri="{BB962C8B-B14F-4D97-AF65-F5344CB8AC3E}">
        <p14:creationId xmlns:p14="http://schemas.microsoft.com/office/powerpoint/2010/main" val="237811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red light&#10;&#10;Description automatically generated">
            <a:extLst>
              <a:ext uri="{FF2B5EF4-FFF2-40B4-BE49-F238E27FC236}">
                <a16:creationId xmlns:a16="http://schemas.microsoft.com/office/drawing/2014/main" id="{E5F58690-8DE3-3FE8-7897-B45760BB5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531813"/>
            <a:ext cx="7772400" cy="4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6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na test&#10;&#10;Description automatically generated">
            <a:extLst>
              <a:ext uri="{FF2B5EF4-FFF2-40B4-BE49-F238E27FC236}">
                <a16:creationId xmlns:a16="http://schemas.microsoft.com/office/drawing/2014/main" id="{B2FBB924-3412-FB45-A754-AEC4C5F4B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65645"/>
            <a:ext cx="7772400" cy="5738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54D09-01C3-0086-DE51-0AD944A2BE1B}"/>
              </a:ext>
            </a:extLst>
          </p:cNvPr>
          <p:cNvSpPr txBox="1"/>
          <p:nvPr/>
        </p:nvSpPr>
        <p:spPr>
          <a:xfrm>
            <a:off x="-1231284" y="5007429"/>
            <a:ext cx="1211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HA-IP</a:t>
            </a:r>
          </a:p>
          <a:p>
            <a:r>
              <a:rPr lang="en-US" dirty="0"/>
              <a:t>12/21/23</a:t>
            </a:r>
          </a:p>
          <a:p>
            <a:r>
              <a:rPr lang="en-US" dirty="0"/>
              <a:t>Silver Stain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E1A72-1D6F-8F99-25FF-D3CEFC0409E7}"/>
              </a:ext>
            </a:extLst>
          </p:cNvPr>
          <p:cNvSpPr txBox="1"/>
          <p:nvPr/>
        </p:nvSpPr>
        <p:spPr>
          <a:xfrm>
            <a:off x="3782884" y="261257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C524E-E076-3865-FBDD-FC08E19EA64A}"/>
              </a:ext>
            </a:extLst>
          </p:cNvPr>
          <p:cNvSpPr txBox="1"/>
          <p:nvPr/>
        </p:nvSpPr>
        <p:spPr>
          <a:xfrm>
            <a:off x="4693456" y="261257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440B2-FB77-7D7C-96CF-67A7756062F5}"/>
              </a:ext>
            </a:extLst>
          </p:cNvPr>
          <p:cNvSpPr txBox="1"/>
          <p:nvPr/>
        </p:nvSpPr>
        <p:spPr>
          <a:xfrm>
            <a:off x="5544574" y="261257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ABFAE-416B-8E4A-4F11-9DF54BAF289A}"/>
              </a:ext>
            </a:extLst>
          </p:cNvPr>
          <p:cNvSpPr txBox="1"/>
          <p:nvPr/>
        </p:nvSpPr>
        <p:spPr>
          <a:xfrm>
            <a:off x="6423728" y="261257"/>
            <a:ext cx="51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FT4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A52FA-DACC-A903-FE0E-345FFE00B119}"/>
              </a:ext>
            </a:extLst>
          </p:cNvPr>
          <p:cNvSpPr txBox="1"/>
          <p:nvPr/>
        </p:nvSpPr>
        <p:spPr>
          <a:xfrm>
            <a:off x="7199086" y="-30870"/>
            <a:ext cx="91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Anti-HA</a:t>
            </a:r>
          </a:p>
          <a:p>
            <a:r>
              <a:rPr lang="en-US" dirty="0"/>
              <a:t>Beads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C5D8A7-0A08-E399-D8DA-7F4DF7DC35DC}"/>
              </a:ext>
            </a:extLst>
          </p:cNvPr>
          <p:cNvSpPr txBox="1"/>
          <p:nvPr/>
        </p:nvSpPr>
        <p:spPr>
          <a:xfrm>
            <a:off x="8641067" y="27110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4A3149-F177-688C-5E17-9DA4E14A213A}"/>
              </a:ext>
            </a:extLst>
          </p:cNvPr>
          <p:cNvSpPr txBox="1"/>
          <p:nvPr/>
        </p:nvSpPr>
        <p:spPr>
          <a:xfrm>
            <a:off x="2948274" y="265277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16BDD8-4F00-8A0D-4055-BEA90F0EBD72}"/>
              </a:ext>
            </a:extLst>
          </p:cNvPr>
          <p:cNvSpPr txBox="1"/>
          <p:nvPr/>
        </p:nvSpPr>
        <p:spPr>
          <a:xfrm>
            <a:off x="7899395" y="242065"/>
            <a:ext cx="7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41AD91-91CA-1687-2D49-86F9F9F52831}"/>
              </a:ext>
            </a:extLst>
          </p:cNvPr>
          <p:cNvSpPr txBox="1"/>
          <p:nvPr/>
        </p:nvSpPr>
        <p:spPr>
          <a:xfrm>
            <a:off x="6351391" y="6245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D1861-B278-E3C8-C7E4-27498A3AF357}"/>
              </a:ext>
            </a:extLst>
          </p:cNvPr>
          <p:cNvSpPr txBox="1"/>
          <p:nvPr/>
        </p:nvSpPr>
        <p:spPr>
          <a:xfrm>
            <a:off x="5424468" y="618184"/>
            <a:ext cx="25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662A-4ED1-6335-1E4C-E645260C4492}"/>
              </a:ext>
            </a:extLst>
          </p:cNvPr>
          <p:cNvSpPr txBox="1"/>
          <p:nvPr/>
        </p:nvSpPr>
        <p:spPr>
          <a:xfrm>
            <a:off x="7226411" y="6272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B481CF-DCFA-5E63-A451-BAC9222F31EA}"/>
              </a:ext>
            </a:extLst>
          </p:cNvPr>
          <p:cNvSpPr txBox="1"/>
          <p:nvPr/>
        </p:nvSpPr>
        <p:spPr>
          <a:xfrm>
            <a:off x="3686385" y="5988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2424BA-88F8-ED55-2D1C-C28459882413}"/>
              </a:ext>
            </a:extLst>
          </p:cNvPr>
          <p:cNvSpPr txBox="1"/>
          <p:nvPr/>
        </p:nvSpPr>
        <p:spPr>
          <a:xfrm>
            <a:off x="4571915" y="6114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E7B99-980A-1A1B-D692-50D188296A51}"/>
              </a:ext>
            </a:extLst>
          </p:cNvPr>
          <p:cNvSpPr txBox="1"/>
          <p:nvPr/>
        </p:nvSpPr>
        <p:spPr>
          <a:xfrm>
            <a:off x="2791955" y="598891"/>
            <a:ext cx="23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1D56DC-CD99-BFE9-5FD8-797DE262CA2A}"/>
              </a:ext>
            </a:extLst>
          </p:cNvPr>
          <p:cNvSpPr txBox="1"/>
          <p:nvPr/>
        </p:nvSpPr>
        <p:spPr>
          <a:xfrm>
            <a:off x="8526217" y="6011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C1B22-F9F6-8DB1-9113-407BD6AE3779}"/>
              </a:ext>
            </a:extLst>
          </p:cNvPr>
          <p:cNvSpPr txBox="1"/>
          <p:nvPr/>
        </p:nvSpPr>
        <p:spPr>
          <a:xfrm>
            <a:off x="5878876" y="61818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24D2D2-970D-2B9A-7FA0-3C3489631CA3}"/>
              </a:ext>
            </a:extLst>
          </p:cNvPr>
          <p:cNvSpPr txBox="1"/>
          <p:nvPr/>
        </p:nvSpPr>
        <p:spPr>
          <a:xfrm>
            <a:off x="7682241" y="61345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435364-4DBE-9901-6353-E2DB18A72FBE}"/>
              </a:ext>
            </a:extLst>
          </p:cNvPr>
          <p:cNvSpPr txBox="1"/>
          <p:nvPr/>
        </p:nvSpPr>
        <p:spPr>
          <a:xfrm>
            <a:off x="4986104" y="60588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6E17B-F78C-AF2B-AD46-E7AE322CD320}"/>
              </a:ext>
            </a:extLst>
          </p:cNvPr>
          <p:cNvSpPr txBox="1"/>
          <p:nvPr/>
        </p:nvSpPr>
        <p:spPr>
          <a:xfrm>
            <a:off x="6775846" y="61818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A9C533-E414-2672-FABA-08DBFD540E39}"/>
              </a:ext>
            </a:extLst>
          </p:cNvPr>
          <p:cNvSpPr txBox="1"/>
          <p:nvPr/>
        </p:nvSpPr>
        <p:spPr>
          <a:xfrm>
            <a:off x="4144256" y="60588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901E06-9935-EDEF-F82C-F5236A8F00A5}"/>
              </a:ext>
            </a:extLst>
          </p:cNvPr>
          <p:cNvSpPr txBox="1"/>
          <p:nvPr/>
        </p:nvSpPr>
        <p:spPr>
          <a:xfrm>
            <a:off x="8972775" y="59631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273D4A-6823-B890-55B6-66F821DAAF43}"/>
              </a:ext>
            </a:extLst>
          </p:cNvPr>
          <p:cNvSpPr txBox="1"/>
          <p:nvPr/>
        </p:nvSpPr>
        <p:spPr>
          <a:xfrm>
            <a:off x="3258588" y="59913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864F58-E5E7-5796-F6CC-6AFB252F684E}"/>
              </a:ext>
            </a:extLst>
          </p:cNvPr>
          <p:cNvSpPr txBox="1"/>
          <p:nvPr/>
        </p:nvSpPr>
        <p:spPr>
          <a:xfrm rot="18567404">
            <a:off x="9179014" y="103566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Hannah’s</a:t>
            </a:r>
          </a:p>
          <a:p>
            <a:r>
              <a:rPr lang="en-US" dirty="0"/>
              <a:t>Ribosomes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54BDB-8D30-F8A8-F2E3-E9F3F6ED3E0E}"/>
              </a:ext>
            </a:extLst>
          </p:cNvPr>
          <p:cNvSpPr txBox="1"/>
          <p:nvPr/>
        </p:nvSpPr>
        <p:spPr>
          <a:xfrm>
            <a:off x="1765514" y="59307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785B7-3232-BDAA-1A4D-746DBBE9043E}"/>
              </a:ext>
            </a:extLst>
          </p:cNvPr>
          <p:cNvSpPr txBox="1"/>
          <p:nvPr/>
        </p:nvSpPr>
        <p:spPr>
          <a:xfrm>
            <a:off x="1765514" y="5355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624A3-6336-611F-E8ED-3E141C50BD33}"/>
              </a:ext>
            </a:extLst>
          </p:cNvPr>
          <p:cNvSpPr txBox="1"/>
          <p:nvPr/>
        </p:nvSpPr>
        <p:spPr>
          <a:xfrm>
            <a:off x="1765514" y="48932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F0C707-5E8E-F222-B86E-E27D2C1383F3}"/>
              </a:ext>
            </a:extLst>
          </p:cNvPr>
          <p:cNvSpPr txBox="1"/>
          <p:nvPr/>
        </p:nvSpPr>
        <p:spPr>
          <a:xfrm>
            <a:off x="1772739" y="34010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B84692-4996-79F6-4417-E295AF7C5E40}"/>
              </a:ext>
            </a:extLst>
          </p:cNvPr>
          <p:cNvSpPr txBox="1"/>
          <p:nvPr/>
        </p:nvSpPr>
        <p:spPr>
          <a:xfrm>
            <a:off x="1765514" y="42682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1F16E2-A6C5-0E26-3726-D8BD16AE6CE0}"/>
              </a:ext>
            </a:extLst>
          </p:cNvPr>
          <p:cNvSpPr txBox="1"/>
          <p:nvPr/>
        </p:nvSpPr>
        <p:spPr>
          <a:xfrm>
            <a:off x="1765514" y="38346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57F0D8-E9F8-F457-3EB0-03ADF900D83F}"/>
              </a:ext>
            </a:extLst>
          </p:cNvPr>
          <p:cNvSpPr txBox="1"/>
          <p:nvPr/>
        </p:nvSpPr>
        <p:spPr>
          <a:xfrm>
            <a:off x="1674881" y="59074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kDa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936AEB-96D3-D188-AA52-D58679F440D4}"/>
              </a:ext>
            </a:extLst>
          </p:cNvPr>
          <p:cNvSpPr txBox="1"/>
          <p:nvPr/>
        </p:nvSpPr>
        <p:spPr>
          <a:xfrm>
            <a:off x="1770670" y="30471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06497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na structure&#10;&#10;Description automatically generated">
            <a:extLst>
              <a:ext uri="{FF2B5EF4-FFF2-40B4-BE49-F238E27FC236}">
                <a16:creationId xmlns:a16="http://schemas.microsoft.com/office/drawing/2014/main" id="{35A2BEC6-9FAB-CA2B-7E3E-73119F08D48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58950" y="807380"/>
            <a:ext cx="8674100" cy="3556000"/>
          </a:xfrm>
        </p:spPr>
      </p:pic>
    </p:spTree>
    <p:extLst>
      <p:ext uri="{BB962C8B-B14F-4D97-AF65-F5344CB8AC3E}">
        <p14:creationId xmlns:p14="http://schemas.microsoft.com/office/powerpoint/2010/main" val="158118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red light&#10;&#10;Description automatically generated">
            <a:extLst>
              <a:ext uri="{FF2B5EF4-FFF2-40B4-BE49-F238E27FC236}">
                <a16:creationId xmlns:a16="http://schemas.microsoft.com/office/drawing/2014/main" id="{197C4238-8DF0-44EB-3EA1-1FAB1B74B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320" y="1585568"/>
            <a:ext cx="4673600" cy="3308349"/>
          </a:xfrm>
          <a:prstGeom prst="rect">
            <a:avLst/>
          </a:prstGeom>
        </p:spPr>
      </p:pic>
      <p:pic>
        <p:nvPicPr>
          <p:cNvPr id="5" name="Picture 4" descr="A close-up of a dna test&#10;&#10;Description automatically generated">
            <a:extLst>
              <a:ext uri="{FF2B5EF4-FFF2-40B4-BE49-F238E27FC236}">
                <a16:creationId xmlns:a16="http://schemas.microsoft.com/office/drawing/2014/main" id="{DFD81208-53F5-E6B0-D05B-1A29986B7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80" y="1685925"/>
            <a:ext cx="4165702" cy="32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5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na test&#10;&#10;Description automatically generated">
            <a:extLst>
              <a:ext uri="{FF2B5EF4-FFF2-40B4-BE49-F238E27FC236}">
                <a16:creationId xmlns:a16="http://schemas.microsoft.com/office/drawing/2014/main" id="{18708E3F-152B-EF8C-1532-914345BF7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1841500"/>
            <a:ext cx="7772400" cy="297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3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ircular object with arrows&#10;&#10;Description automatically generated">
            <a:extLst>
              <a:ext uri="{FF2B5EF4-FFF2-40B4-BE49-F238E27FC236}">
                <a16:creationId xmlns:a16="http://schemas.microsoft.com/office/drawing/2014/main" id="{CEC19F51-0C03-F099-30F7-B41DD98FF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136650"/>
            <a:ext cx="49784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0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map to genomic location&#10;&#10;Description automatically generated">
            <a:extLst>
              <a:ext uri="{FF2B5EF4-FFF2-40B4-BE49-F238E27FC236}">
                <a16:creationId xmlns:a16="http://schemas.microsoft.com/office/drawing/2014/main" id="{E6BAEA84-C826-0844-5C8A-9ECB8E71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38" y="1265238"/>
            <a:ext cx="7772400" cy="31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8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73</Words>
  <Application>Microsoft Macintosh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 Bernabe</dc:creator>
  <cp:lastModifiedBy>Kira Bernabe</cp:lastModifiedBy>
  <cp:revision>6</cp:revision>
  <dcterms:created xsi:type="dcterms:W3CDTF">2024-01-04T21:25:41Z</dcterms:created>
  <dcterms:modified xsi:type="dcterms:W3CDTF">2024-01-08T22:44:21Z</dcterms:modified>
</cp:coreProperties>
</file>