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3"/>
  </p:notesMasterIdLst>
  <p:sldIdLst>
    <p:sldId id="257" r:id="rId2"/>
  </p:sldIdLst>
  <p:sldSz cx="43891200" cy="32918400"/>
  <p:notesSz cx="6858000" cy="9144000"/>
  <p:defaultTextStyle>
    <a:defPPr>
      <a:defRPr lang="en-US"/>
    </a:defPPr>
    <a:lvl1pPr marL="0" algn="l" defTabSz="184343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184343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184343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184343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184343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184343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184343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184343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184343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A627"/>
    <a:srgbClr val="0021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4416" autoAdjust="0"/>
    <p:restoredTop sz="96352"/>
  </p:normalViewPr>
  <p:slideViewPr>
    <p:cSldViewPr snapToGrid="0">
      <p:cViewPr varScale="1">
        <p:scale>
          <a:sx n="28" d="100"/>
          <a:sy n="28" d="100"/>
        </p:scale>
        <p:origin x="320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D2DA3-48EA-493A-BB7A-EF0379BBED5D}" type="datetimeFigureOut">
              <a:rPr lang="en-US" smtClean="0"/>
              <a:t>6/11/24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3B673-A83D-4D8F-A5D5-EA7EF177E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69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" y="30723840"/>
            <a:ext cx="43891200" cy="2194560"/>
          </a:xfrm>
          <a:prstGeom prst="rect">
            <a:avLst/>
          </a:prstGeom>
          <a:solidFill>
            <a:srgbClr val="002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4" y="30404718"/>
            <a:ext cx="43891200" cy="319123"/>
          </a:xfrm>
          <a:prstGeom prst="rect">
            <a:avLst/>
          </a:prstGeom>
          <a:solidFill>
            <a:srgbClr val="D0A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0208" y="3642970"/>
            <a:ext cx="36210240" cy="1711756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28799" spc="-18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184" y="21386981"/>
            <a:ext cx="36210240" cy="54864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8640" cap="all" spc="720" baseline="0">
                <a:solidFill>
                  <a:schemeClr val="tx2"/>
                </a:solidFill>
                <a:latin typeface="+mj-lt"/>
              </a:defRPr>
            </a:lvl1pPr>
            <a:lvl2pPr marL="1645879" indent="0" algn="ctr">
              <a:buNone/>
              <a:defRPr sz="8640"/>
            </a:lvl2pPr>
            <a:lvl3pPr marL="3291758" indent="0" algn="ctr">
              <a:buNone/>
              <a:defRPr sz="8640"/>
            </a:lvl3pPr>
            <a:lvl4pPr marL="4937637" indent="0" algn="ctr">
              <a:buNone/>
              <a:defRPr sz="7200"/>
            </a:lvl4pPr>
            <a:lvl5pPr marL="6583515" indent="0" algn="ctr">
              <a:buNone/>
              <a:defRPr sz="7200"/>
            </a:lvl5pPr>
            <a:lvl6pPr marL="8229394" indent="0" algn="ctr">
              <a:buNone/>
              <a:defRPr sz="7200"/>
            </a:lvl6pPr>
            <a:lvl7pPr marL="9875273" indent="0" algn="ctr">
              <a:buNone/>
              <a:defRPr sz="7200"/>
            </a:lvl7pPr>
            <a:lvl8pPr marL="11521152" indent="0" algn="ctr">
              <a:buNone/>
              <a:defRPr sz="7200"/>
            </a:lvl8pPr>
            <a:lvl9pPr marL="13167031" indent="0" algn="ctr">
              <a:buNone/>
              <a:defRPr sz="7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ED81D-8551-40AA-A0F8-39FFF7B925BC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8A0A-9428-41CF-AAA8-CCDDB4824B3D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4C7B626-B10A-CAA6-18BF-EDF774C656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6" y="462193"/>
            <a:ext cx="7131803" cy="372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23774400"/>
            <a:ext cx="43879771" cy="9144000"/>
          </a:xfrm>
          <a:prstGeom prst="rect">
            <a:avLst/>
          </a:prstGeom>
          <a:solidFill>
            <a:srgbClr val="002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56" y="23592365"/>
            <a:ext cx="43879771" cy="307238"/>
          </a:xfrm>
          <a:prstGeom prst="rect">
            <a:avLst/>
          </a:prstGeom>
          <a:solidFill>
            <a:srgbClr val="D0A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0209" y="24359616"/>
            <a:ext cx="36409123" cy="3950208"/>
          </a:xfrm>
        </p:spPr>
        <p:txBody>
          <a:bodyPr tIns="0" bIns="0" anchor="b">
            <a:noAutofit/>
          </a:bodyPr>
          <a:lstStyle>
            <a:lvl1pPr>
              <a:defRPr sz="1296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" y="0"/>
            <a:ext cx="43891147" cy="23592365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11520"/>
            </a:lvl1pPr>
            <a:lvl2pPr marL="1645879" indent="0">
              <a:buNone/>
              <a:defRPr sz="10080"/>
            </a:lvl2pPr>
            <a:lvl3pPr marL="3291758" indent="0">
              <a:buNone/>
              <a:defRPr sz="8640"/>
            </a:lvl3pPr>
            <a:lvl4pPr marL="4937637" indent="0">
              <a:buNone/>
              <a:defRPr sz="7200"/>
            </a:lvl4pPr>
            <a:lvl5pPr marL="6583515" indent="0">
              <a:buNone/>
              <a:defRPr sz="7200"/>
            </a:lvl5pPr>
            <a:lvl6pPr marL="8229394" indent="0">
              <a:buNone/>
              <a:defRPr sz="7200"/>
            </a:lvl6pPr>
            <a:lvl7pPr marL="9875273" indent="0">
              <a:buNone/>
              <a:defRPr sz="7200"/>
            </a:lvl7pPr>
            <a:lvl8pPr marL="11521152" indent="0">
              <a:buNone/>
              <a:defRPr sz="7200"/>
            </a:lvl8pPr>
            <a:lvl9pPr marL="13167031" indent="0">
              <a:buNone/>
              <a:defRPr sz="7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0208" y="28353715"/>
            <a:ext cx="36407751" cy="2852928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2160"/>
              </a:spcAft>
              <a:buNone/>
              <a:defRPr sz="5400">
                <a:solidFill>
                  <a:srgbClr val="FFFFFF"/>
                </a:solidFill>
              </a:defRPr>
            </a:lvl1pPr>
            <a:lvl2pPr marL="1645879" indent="0">
              <a:buNone/>
              <a:defRPr sz="4320"/>
            </a:lvl2pPr>
            <a:lvl3pPr marL="3291758" indent="0">
              <a:buNone/>
              <a:defRPr sz="3600"/>
            </a:lvl3pPr>
            <a:lvl4pPr marL="4937637" indent="0">
              <a:buNone/>
              <a:defRPr sz="3240"/>
            </a:lvl4pPr>
            <a:lvl5pPr marL="6583515" indent="0">
              <a:buNone/>
              <a:defRPr sz="3240"/>
            </a:lvl5pPr>
            <a:lvl6pPr marL="8229394" indent="0">
              <a:buNone/>
              <a:defRPr sz="3240"/>
            </a:lvl6pPr>
            <a:lvl7pPr marL="9875273" indent="0">
              <a:buNone/>
              <a:defRPr sz="3240"/>
            </a:lvl7pPr>
            <a:lvl8pPr marL="11521152" indent="0">
              <a:buNone/>
              <a:defRPr sz="3240"/>
            </a:lvl8pPr>
            <a:lvl9pPr marL="13167031" indent="0">
              <a:buNone/>
              <a:defRPr sz="32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ED81D-8551-40AA-A0F8-39FFF7B925BC}" type="datetimeFigureOut">
              <a:rPr lang="en-US" smtClean="0"/>
              <a:t>6/11/24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8A0A-9428-41CF-AAA8-CCDDB482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82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ED81D-8551-40AA-A0F8-39FFF7B925BC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8A0A-9428-41CF-AAA8-CCDDB482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46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432" y="30723840"/>
            <a:ext cx="43879771" cy="2194560"/>
          </a:xfrm>
          <a:prstGeom prst="rect">
            <a:avLst/>
          </a:prstGeom>
          <a:solidFill>
            <a:srgbClr val="002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56" y="30404718"/>
            <a:ext cx="43879771" cy="307238"/>
          </a:xfrm>
          <a:prstGeom prst="rect">
            <a:avLst/>
          </a:prstGeom>
          <a:solidFill>
            <a:srgbClr val="D0A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0" y="1979050"/>
            <a:ext cx="9464040" cy="2764751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0" y="1979050"/>
            <a:ext cx="27843480" cy="2764751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ED81D-8551-40AA-A0F8-39FFF7B925BC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8A0A-9428-41CF-AAA8-CCDDB482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00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75B0D9E-8D2C-E02E-9A56-3561FA36D2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5131" y="7972818"/>
            <a:ext cx="9720212" cy="1592155"/>
          </a:xfrm>
          <a:solidFill>
            <a:srgbClr val="002147"/>
          </a:solidFill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7200" b="1" cap="all" baseline="0">
                <a:solidFill>
                  <a:schemeClr val="bg2"/>
                </a:solidFill>
              </a:defRPr>
            </a:lvl1pPr>
            <a:lvl2pPr marL="1645879" indent="0">
              <a:buNone/>
              <a:defRPr sz="7200" b="1"/>
            </a:lvl2pPr>
            <a:lvl3pPr marL="3291758" indent="0">
              <a:buNone/>
              <a:defRPr sz="6480" b="1"/>
            </a:lvl3pPr>
            <a:lvl4pPr marL="4937637" indent="0">
              <a:buNone/>
              <a:defRPr sz="5760" b="1"/>
            </a:lvl4pPr>
            <a:lvl5pPr marL="6583515" indent="0">
              <a:buNone/>
              <a:defRPr sz="5760" b="1"/>
            </a:lvl5pPr>
            <a:lvl6pPr marL="8229394" indent="0">
              <a:buNone/>
              <a:defRPr sz="5760" b="1"/>
            </a:lvl6pPr>
            <a:lvl7pPr marL="9875273" indent="0">
              <a:buNone/>
              <a:defRPr sz="5760" b="1"/>
            </a:lvl7pPr>
            <a:lvl8pPr marL="11521152" indent="0">
              <a:buNone/>
              <a:defRPr sz="5760" b="1"/>
            </a:lvl8pPr>
            <a:lvl9pPr marL="13167031" indent="0">
              <a:buNone/>
              <a:defRPr sz="5760" b="1"/>
            </a:lvl9pPr>
          </a:lstStyle>
          <a:p>
            <a:pPr lvl="0"/>
            <a:r>
              <a:rPr lang="en-US" dirty="0"/>
              <a:t>Abstract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08B0523-D432-B355-F1C4-F19F84B2692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96884" y="9564972"/>
            <a:ext cx="9627077" cy="8424264"/>
          </a:xfrm>
          <a:ln>
            <a:solidFill>
              <a:srgbClr val="002147"/>
            </a:solidFill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4B5B76E-CB44-F813-70B2-C033F36D84A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6884" y="18214962"/>
            <a:ext cx="9627077" cy="1592155"/>
          </a:xfrm>
          <a:solidFill>
            <a:srgbClr val="002147"/>
          </a:solidFill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7200" b="1" cap="all" baseline="0">
                <a:solidFill>
                  <a:schemeClr val="bg2"/>
                </a:solidFill>
              </a:defRPr>
            </a:lvl1pPr>
            <a:lvl2pPr marL="1645879" indent="0">
              <a:buNone/>
              <a:defRPr sz="7200" b="1"/>
            </a:lvl2pPr>
            <a:lvl3pPr marL="3291758" indent="0">
              <a:buNone/>
              <a:defRPr sz="6480" b="1"/>
            </a:lvl3pPr>
            <a:lvl4pPr marL="4937637" indent="0">
              <a:buNone/>
              <a:defRPr sz="5760" b="1"/>
            </a:lvl4pPr>
            <a:lvl5pPr marL="6583515" indent="0">
              <a:buNone/>
              <a:defRPr sz="5760" b="1"/>
            </a:lvl5pPr>
            <a:lvl6pPr marL="8229394" indent="0">
              <a:buNone/>
              <a:defRPr sz="5760" b="1"/>
            </a:lvl6pPr>
            <a:lvl7pPr marL="9875273" indent="0">
              <a:buNone/>
              <a:defRPr sz="5760" b="1"/>
            </a:lvl7pPr>
            <a:lvl8pPr marL="11521152" indent="0">
              <a:buNone/>
              <a:defRPr sz="5760" b="1"/>
            </a:lvl8pPr>
            <a:lvl9pPr marL="13167031" indent="0">
              <a:buNone/>
              <a:defRPr sz="5760" b="1"/>
            </a:lvl9pPr>
          </a:lstStyle>
          <a:p>
            <a:pPr lvl="0"/>
            <a:r>
              <a:rPr lang="en-US" dirty="0"/>
              <a:t>Introduction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9F0D725-3153-E7C5-7BB9-E94B681C31E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6884" y="19821692"/>
            <a:ext cx="9627077" cy="10198234"/>
          </a:xfrm>
          <a:ln>
            <a:solidFill>
              <a:srgbClr val="002147"/>
            </a:solidFill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DB67DB6-067B-DCE6-24E6-212B10022205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1635343" y="7972823"/>
            <a:ext cx="9927241" cy="1592155"/>
          </a:xfrm>
          <a:solidFill>
            <a:srgbClr val="002147"/>
          </a:solidFill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7200" b="1" cap="all" baseline="0">
                <a:solidFill>
                  <a:schemeClr val="bg2"/>
                </a:solidFill>
              </a:defRPr>
            </a:lvl1pPr>
            <a:lvl2pPr marL="1645879" indent="0">
              <a:buNone/>
              <a:defRPr sz="7200" b="1"/>
            </a:lvl2pPr>
            <a:lvl3pPr marL="3291758" indent="0">
              <a:buNone/>
              <a:defRPr sz="6480" b="1"/>
            </a:lvl3pPr>
            <a:lvl4pPr marL="4937637" indent="0">
              <a:buNone/>
              <a:defRPr sz="5760" b="1"/>
            </a:lvl4pPr>
            <a:lvl5pPr marL="6583515" indent="0">
              <a:buNone/>
              <a:defRPr sz="5760" b="1"/>
            </a:lvl5pPr>
            <a:lvl6pPr marL="8229394" indent="0">
              <a:buNone/>
              <a:defRPr sz="5760" b="1"/>
            </a:lvl6pPr>
            <a:lvl7pPr marL="9875273" indent="0">
              <a:buNone/>
              <a:defRPr sz="5760" b="1"/>
            </a:lvl7pPr>
            <a:lvl8pPr marL="11521152" indent="0">
              <a:buNone/>
              <a:defRPr sz="5760" b="1"/>
            </a:lvl8pPr>
            <a:lvl9pPr marL="13167031" indent="0">
              <a:buNone/>
              <a:defRPr sz="5760" b="1"/>
            </a:lvl9pPr>
          </a:lstStyle>
          <a:p>
            <a:pPr lvl="0"/>
            <a:r>
              <a:rPr lang="en-US" dirty="0"/>
              <a:t>Content Box 1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6763E4E-9EB5-3DF7-95C0-6F4FC0B8EB3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1635343" y="9579552"/>
            <a:ext cx="9927241" cy="17334864"/>
          </a:xfrm>
          <a:ln>
            <a:solidFill>
              <a:srgbClr val="002147"/>
            </a:solidFill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DE5E233-1F01-3A84-3468-AB5A0110442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21800680" y="9579552"/>
            <a:ext cx="10217128" cy="17334864"/>
          </a:xfrm>
          <a:ln>
            <a:solidFill>
              <a:srgbClr val="002147"/>
            </a:solidFill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F01F2E2-B878-A7EC-5C00-048E5EBE7765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1800680" y="7972818"/>
            <a:ext cx="10217128" cy="1592155"/>
          </a:xfrm>
          <a:solidFill>
            <a:srgbClr val="002147"/>
          </a:solidFill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7200" b="1" cap="all" baseline="0">
                <a:solidFill>
                  <a:schemeClr val="bg2"/>
                </a:solidFill>
              </a:defRPr>
            </a:lvl1pPr>
            <a:lvl2pPr marL="1645879" indent="0">
              <a:buNone/>
              <a:defRPr sz="7200" b="1"/>
            </a:lvl2pPr>
            <a:lvl3pPr marL="3291758" indent="0">
              <a:buNone/>
              <a:defRPr sz="6480" b="1"/>
            </a:lvl3pPr>
            <a:lvl4pPr marL="4937637" indent="0">
              <a:buNone/>
              <a:defRPr sz="5760" b="1"/>
            </a:lvl4pPr>
            <a:lvl5pPr marL="6583515" indent="0">
              <a:buNone/>
              <a:defRPr sz="5760" b="1"/>
            </a:lvl5pPr>
            <a:lvl6pPr marL="8229394" indent="0">
              <a:buNone/>
              <a:defRPr sz="5760" b="1"/>
            </a:lvl6pPr>
            <a:lvl7pPr marL="9875273" indent="0">
              <a:buNone/>
              <a:defRPr sz="5760" b="1"/>
            </a:lvl7pPr>
            <a:lvl8pPr marL="11521152" indent="0">
              <a:buNone/>
              <a:defRPr sz="5760" b="1"/>
            </a:lvl8pPr>
            <a:lvl9pPr marL="13167031" indent="0">
              <a:buNone/>
              <a:defRPr sz="5760" b="1"/>
            </a:lvl9pPr>
          </a:lstStyle>
          <a:p>
            <a:pPr lvl="0"/>
            <a:r>
              <a:rPr lang="en-US" dirty="0"/>
              <a:t>Content Box 2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94F9F065-C93B-BD75-4427-2AA1978526CF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32255897" y="9579552"/>
            <a:ext cx="10217124" cy="17334864"/>
          </a:xfrm>
          <a:ln>
            <a:solidFill>
              <a:srgbClr val="002147"/>
            </a:solidFill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84D59D8-FC24-06FE-39FD-268CA090562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32255897" y="7972818"/>
            <a:ext cx="10217124" cy="1592155"/>
          </a:xfrm>
          <a:solidFill>
            <a:srgbClr val="002147"/>
          </a:solidFill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7200" b="1" cap="all" baseline="0">
                <a:solidFill>
                  <a:schemeClr val="bg2"/>
                </a:solidFill>
              </a:defRPr>
            </a:lvl1pPr>
            <a:lvl2pPr marL="1645879" indent="0">
              <a:buNone/>
              <a:defRPr sz="7200" b="1"/>
            </a:lvl2pPr>
            <a:lvl3pPr marL="3291758" indent="0">
              <a:buNone/>
              <a:defRPr sz="6480" b="1"/>
            </a:lvl3pPr>
            <a:lvl4pPr marL="4937637" indent="0">
              <a:buNone/>
              <a:defRPr sz="5760" b="1"/>
            </a:lvl4pPr>
            <a:lvl5pPr marL="6583515" indent="0">
              <a:buNone/>
              <a:defRPr sz="5760" b="1"/>
            </a:lvl5pPr>
            <a:lvl6pPr marL="8229394" indent="0">
              <a:buNone/>
              <a:defRPr sz="5760" b="1"/>
            </a:lvl6pPr>
            <a:lvl7pPr marL="9875273" indent="0">
              <a:buNone/>
              <a:defRPr sz="5760" b="1"/>
            </a:lvl7pPr>
            <a:lvl8pPr marL="11521152" indent="0">
              <a:buNone/>
              <a:defRPr sz="5760" b="1"/>
            </a:lvl8pPr>
            <a:lvl9pPr marL="13167031" indent="0">
              <a:buNone/>
              <a:defRPr sz="5760" b="1"/>
            </a:lvl9pPr>
          </a:lstStyle>
          <a:p>
            <a:pPr lvl="0"/>
            <a:r>
              <a:rPr lang="en-US" dirty="0"/>
              <a:t>Content Box 3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DA934F2-377E-69C2-2FBE-6D7BCB4DC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5" y="1375700"/>
            <a:ext cx="41976104" cy="521613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sz="10080" dirty="0"/>
              <a:t>Affiliations</a:t>
            </a:r>
            <a:endParaRPr lang="en-US" dirty="0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A9155FF0-0259-D271-7FD7-553748905CF8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11728475" y="27305836"/>
            <a:ext cx="30744515" cy="2346379"/>
          </a:xfrm>
          <a:ln>
            <a:solidFill>
              <a:srgbClr val="002147"/>
            </a:solidFill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Logos, Contact Info, Etc.</a:t>
            </a:r>
          </a:p>
        </p:txBody>
      </p:sp>
    </p:spTree>
    <p:extLst>
      <p:ext uri="{BB962C8B-B14F-4D97-AF65-F5344CB8AC3E}">
        <p14:creationId xmlns:p14="http://schemas.microsoft.com/office/powerpoint/2010/main" val="4204377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ED81D-8551-40AA-A0F8-39FFF7B925BC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8A0A-9428-41CF-AAA8-CCDDB482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7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432" y="30723840"/>
            <a:ext cx="43879771" cy="2194560"/>
          </a:xfrm>
          <a:prstGeom prst="rect">
            <a:avLst/>
          </a:prstGeom>
          <a:solidFill>
            <a:srgbClr val="002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56" y="30404718"/>
            <a:ext cx="43879771" cy="307238"/>
          </a:xfrm>
          <a:prstGeom prst="rect">
            <a:avLst/>
          </a:prstGeom>
          <a:solidFill>
            <a:srgbClr val="D0A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0208" y="3642970"/>
            <a:ext cx="36210240" cy="17117568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28799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0208" y="21375014"/>
            <a:ext cx="36210240" cy="54864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8640" b="1" cap="all" spc="720" baseline="0">
                <a:solidFill>
                  <a:schemeClr val="tx2"/>
                </a:solidFill>
                <a:latin typeface="+mj-lt"/>
              </a:defRPr>
            </a:lvl1pPr>
            <a:lvl2pPr marL="1645879" indent="0">
              <a:buNone/>
              <a:defRPr sz="6480">
                <a:solidFill>
                  <a:schemeClr val="tx1">
                    <a:tint val="75000"/>
                  </a:schemeClr>
                </a:solidFill>
              </a:defRPr>
            </a:lvl2pPr>
            <a:lvl3pPr marL="3291758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3pPr>
            <a:lvl4pPr marL="4937637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4pPr>
            <a:lvl5pPr marL="6583515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5pPr>
            <a:lvl6pPr marL="8229394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6pPr>
            <a:lvl7pPr marL="9875273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7pPr>
            <a:lvl8pPr marL="11521152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8pPr>
            <a:lvl9pPr marL="13167031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ED81D-8551-40AA-A0F8-39FFF7B925BC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8A0A-9428-41CF-AAA8-CCDDB4824B3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E821C3D-BC12-E603-0A51-BE4499FD3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6" y="462193"/>
            <a:ext cx="7131803" cy="372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00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950208" y="1375697"/>
            <a:ext cx="36210240" cy="69636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0208" y="8859527"/>
            <a:ext cx="17775936" cy="19312123"/>
          </a:xfrm>
          <a:ln>
            <a:solidFill>
              <a:srgbClr val="002147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84512" y="8859528"/>
            <a:ext cx="17775936" cy="19312128"/>
          </a:xfrm>
          <a:ln>
            <a:solidFill>
              <a:srgbClr val="002147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ED81D-8551-40AA-A0F8-39FFF7B925BC}" type="datetimeFigureOut">
              <a:rPr lang="en-US" smtClean="0"/>
              <a:t>6/11/24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8A0A-9428-41CF-AAA8-CCDDB482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35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2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950208" y="1375697"/>
            <a:ext cx="36210240" cy="6963634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0208" y="8861049"/>
            <a:ext cx="17775936" cy="3534154"/>
          </a:xfrm>
          <a:solidFill>
            <a:srgbClr val="002147"/>
          </a:solidFill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7200" b="1" cap="all" baseline="0">
                <a:solidFill>
                  <a:schemeClr val="bg2"/>
                </a:solidFill>
              </a:defRPr>
            </a:lvl1pPr>
            <a:lvl2pPr marL="1645879" indent="0">
              <a:buNone/>
              <a:defRPr sz="7200" b="1"/>
            </a:lvl2pPr>
            <a:lvl3pPr marL="3291758" indent="0">
              <a:buNone/>
              <a:defRPr sz="6480" b="1"/>
            </a:lvl3pPr>
            <a:lvl4pPr marL="4937637" indent="0">
              <a:buNone/>
              <a:defRPr sz="5760" b="1"/>
            </a:lvl4pPr>
            <a:lvl5pPr marL="6583515" indent="0">
              <a:buNone/>
              <a:defRPr sz="5760" b="1"/>
            </a:lvl5pPr>
            <a:lvl6pPr marL="8229394" indent="0">
              <a:buNone/>
              <a:defRPr sz="5760" b="1"/>
            </a:lvl6pPr>
            <a:lvl7pPr marL="9875273" indent="0">
              <a:buNone/>
              <a:defRPr sz="5760" b="1"/>
            </a:lvl7pPr>
            <a:lvl8pPr marL="11521152" indent="0">
              <a:buNone/>
              <a:defRPr sz="5760" b="1"/>
            </a:lvl8pPr>
            <a:lvl9pPr marL="13167031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208" y="12395208"/>
            <a:ext cx="17775936" cy="15776448"/>
          </a:xfrm>
          <a:ln>
            <a:solidFill>
              <a:srgbClr val="002147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384512" y="8861049"/>
            <a:ext cx="17775936" cy="3534154"/>
          </a:xfrm>
          <a:solidFill>
            <a:srgbClr val="002147"/>
          </a:solidFill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7200" b="1" cap="all" baseline="0">
                <a:solidFill>
                  <a:schemeClr val="bg2"/>
                </a:solidFill>
              </a:defRPr>
            </a:lvl1pPr>
            <a:lvl2pPr marL="1645879" indent="0">
              <a:buNone/>
              <a:defRPr sz="7200" b="1"/>
            </a:lvl2pPr>
            <a:lvl3pPr marL="3291758" indent="0">
              <a:buNone/>
              <a:defRPr sz="6480" b="1"/>
            </a:lvl3pPr>
            <a:lvl4pPr marL="4937637" indent="0">
              <a:buNone/>
              <a:defRPr sz="5760" b="1"/>
            </a:lvl4pPr>
            <a:lvl5pPr marL="6583515" indent="0">
              <a:buNone/>
              <a:defRPr sz="5760" b="1"/>
            </a:lvl5pPr>
            <a:lvl6pPr marL="8229394" indent="0">
              <a:buNone/>
              <a:defRPr sz="5760" b="1"/>
            </a:lvl6pPr>
            <a:lvl7pPr marL="9875273" indent="0">
              <a:buNone/>
              <a:defRPr sz="5760" b="1"/>
            </a:lvl7pPr>
            <a:lvl8pPr marL="11521152" indent="0">
              <a:buNone/>
              <a:defRPr sz="5760" b="1"/>
            </a:lvl8pPr>
            <a:lvl9pPr marL="13167031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384512" y="12395203"/>
            <a:ext cx="17775936" cy="15776448"/>
          </a:xfrm>
          <a:ln>
            <a:solidFill>
              <a:srgbClr val="002147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ED81D-8551-40AA-A0F8-39FFF7B925BC}" type="datetimeFigureOut">
              <a:rPr lang="en-US" smtClean="0"/>
              <a:t>6/11/24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8A0A-9428-41CF-AAA8-CCDDB482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950208" y="1375697"/>
            <a:ext cx="36210240" cy="696363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0212" y="8861049"/>
            <a:ext cx="11374416" cy="3534154"/>
          </a:xfrm>
          <a:solidFill>
            <a:srgbClr val="002147"/>
          </a:solidFill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7200" b="1" cap="all" baseline="0">
                <a:solidFill>
                  <a:schemeClr val="bg2"/>
                </a:solidFill>
              </a:defRPr>
            </a:lvl1pPr>
            <a:lvl2pPr marL="1645879" indent="0">
              <a:buNone/>
              <a:defRPr sz="7200" b="1"/>
            </a:lvl2pPr>
            <a:lvl3pPr marL="3291758" indent="0">
              <a:buNone/>
              <a:defRPr sz="6480" b="1"/>
            </a:lvl3pPr>
            <a:lvl4pPr marL="4937637" indent="0">
              <a:buNone/>
              <a:defRPr sz="5760" b="1"/>
            </a:lvl4pPr>
            <a:lvl5pPr marL="6583515" indent="0">
              <a:buNone/>
              <a:defRPr sz="5760" b="1"/>
            </a:lvl5pPr>
            <a:lvl6pPr marL="8229394" indent="0">
              <a:buNone/>
              <a:defRPr sz="5760" b="1"/>
            </a:lvl6pPr>
            <a:lvl7pPr marL="9875273" indent="0">
              <a:buNone/>
              <a:defRPr sz="5760" b="1"/>
            </a:lvl7pPr>
            <a:lvl8pPr marL="11521152" indent="0">
              <a:buNone/>
              <a:defRPr sz="5760" b="1"/>
            </a:lvl8pPr>
            <a:lvl9pPr marL="13167031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212" y="12395208"/>
            <a:ext cx="11374416" cy="15776448"/>
          </a:xfrm>
          <a:ln>
            <a:solidFill>
              <a:srgbClr val="002147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312932" y="8861055"/>
            <a:ext cx="11374416" cy="3534154"/>
          </a:xfrm>
          <a:solidFill>
            <a:srgbClr val="002147"/>
          </a:solidFill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7200" b="1" cap="all" baseline="0">
                <a:solidFill>
                  <a:schemeClr val="bg2"/>
                </a:solidFill>
              </a:defRPr>
            </a:lvl1pPr>
            <a:lvl2pPr marL="1645879" indent="0">
              <a:buNone/>
              <a:defRPr sz="7200" b="1"/>
            </a:lvl2pPr>
            <a:lvl3pPr marL="3291758" indent="0">
              <a:buNone/>
              <a:defRPr sz="6480" b="1"/>
            </a:lvl3pPr>
            <a:lvl4pPr marL="4937637" indent="0">
              <a:buNone/>
              <a:defRPr sz="5760" b="1"/>
            </a:lvl4pPr>
            <a:lvl5pPr marL="6583515" indent="0">
              <a:buNone/>
              <a:defRPr sz="5760" b="1"/>
            </a:lvl5pPr>
            <a:lvl6pPr marL="8229394" indent="0">
              <a:buNone/>
              <a:defRPr sz="5760" b="1"/>
            </a:lvl6pPr>
            <a:lvl7pPr marL="9875273" indent="0">
              <a:buNone/>
              <a:defRPr sz="5760" b="1"/>
            </a:lvl7pPr>
            <a:lvl8pPr marL="11521152" indent="0">
              <a:buNone/>
              <a:defRPr sz="5760" b="1"/>
            </a:lvl8pPr>
            <a:lvl9pPr marL="13167031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312932" y="12395208"/>
            <a:ext cx="11374416" cy="15776448"/>
          </a:xfrm>
          <a:ln>
            <a:solidFill>
              <a:srgbClr val="002147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ED81D-8551-40AA-A0F8-39FFF7B925BC}" type="datetimeFigureOut">
              <a:rPr lang="en-US" smtClean="0"/>
              <a:t>6/11/24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8A0A-9428-41CF-AAA8-CCDDB4824B3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0BE2DFD-CFE4-0E99-10EC-65116695B2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675652" y="8861055"/>
            <a:ext cx="11374416" cy="3534154"/>
          </a:xfrm>
          <a:solidFill>
            <a:srgbClr val="002147"/>
          </a:solidFill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7200" b="1" cap="all" baseline="0">
                <a:solidFill>
                  <a:schemeClr val="bg2"/>
                </a:solidFill>
              </a:defRPr>
            </a:lvl1pPr>
            <a:lvl2pPr marL="1645879" indent="0">
              <a:buNone/>
              <a:defRPr sz="7200" b="1"/>
            </a:lvl2pPr>
            <a:lvl3pPr marL="3291758" indent="0">
              <a:buNone/>
              <a:defRPr sz="6480" b="1"/>
            </a:lvl3pPr>
            <a:lvl4pPr marL="4937637" indent="0">
              <a:buNone/>
              <a:defRPr sz="5760" b="1"/>
            </a:lvl4pPr>
            <a:lvl5pPr marL="6583515" indent="0">
              <a:buNone/>
              <a:defRPr sz="5760" b="1"/>
            </a:lvl5pPr>
            <a:lvl6pPr marL="8229394" indent="0">
              <a:buNone/>
              <a:defRPr sz="5760" b="1"/>
            </a:lvl6pPr>
            <a:lvl7pPr marL="9875273" indent="0">
              <a:buNone/>
              <a:defRPr sz="5760" b="1"/>
            </a:lvl7pPr>
            <a:lvl8pPr marL="11521152" indent="0">
              <a:buNone/>
              <a:defRPr sz="5760" b="1"/>
            </a:lvl8pPr>
            <a:lvl9pPr marL="13167031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ED285453-DCC1-2084-AEAB-021C0FEA837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8675652" y="12395208"/>
            <a:ext cx="11374416" cy="15776448"/>
          </a:xfrm>
          <a:ln>
            <a:solidFill>
              <a:srgbClr val="002147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36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ED81D-8551-40AA-A0F8-39FFF7B925BC}" type="datetimeFigureOut">
              <a:rPr lang="en-US" smtClean="0"/>
              <a:t>6/11/24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8A0A-9428-41CF-AAA8-CCDDB482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89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2" y="30723840"/>
            <a:ext cx="43879771" cy="2194560"/>
          </a:xfrm>
          <a:prstGeom prst="rect">
            <a:avLst/>
          </a:prstGeom>
          <a:solidFill>
            <a:srgbClr val="002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56" y="30404718"/>
            <a:ext cx="43879771" cy="307238"/>
          </a:xfrm>
          <a:prstGeom prst="rect">
            <a:avLst/>
          </a:prstGeom>
          <a:solidFill>
            <a:srgbClr val="D0A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ED81D-8551-40AA-A0F8-39FFF7B925BC}" type="datetimeFigureOut">
              <a:rPr lang="en-US" smtClean="0"/>
              <a:t>6/11/24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8A0A-9428-41CF-AAA8-CCDDB482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69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9" y="0"/>
            <a:ext cx="14582848" cy="32918400"/>
          </a:xfrm>
          <a:prstGeom prst="rect">
            <a:avLst/>
          </a:prstGeom>
          <a:solidFill>
            <a:srgbClr val="002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4544256" y="0"/>
            <a:ext cx="230429" cy="32918400"/>
          </a:xfrm>
          <a:prstGeom prst="rect">
            <a:avLst/>
          </a:prstGeom>
          <a:solidFill>
            <a:srgbClr val="D0A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2852923"/>
            <a:ext cx="11521440" cy="10972800"/>
          </a:xfrm>
        </p:spPr>
        <p:txBody>
          <a:bodyPr anchor="b">
            <a:normAutofit/>
          </a:bodyPr>
          <a:lstStyle>
            <a:lvl1pPr>
              <a:defRPr sz="1296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2160" y="3511296"/>
            <a:ext cx="23372064" cy="25237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0" y="14045185"/>
            <a:ext cx="11521440" cy="1621979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5400">
                <a:solidFill>
                  <a:srgbClr val="FFFFFF"/>
                </a:solidFill>
              </a:defRPr>
            </a:lvl1pPr>
            <a:lvl2pPr marL="1645879" indent="0">
              <a:buNone/>
              <a:defRPr sz="4320"/>
            </a:lvl2pPr>
            <a:lvl3pPr marL="3291758" indent="0">
              <a:buNone/>
              <a:defRPr sz="3600"/>
            </a:lvl3pPr>
            <a:lvl4pPr marL="4937637" indent="0">
              <a:buNone/>
              <a:defRPr sz="3240"/>
            </a:lvl4pPr>
            <a:lvl5pPr marL="6583515" indent="0">
              <a:buNone/>
              <a:defRPr sz="3240"/>
            </a:lvl5pPr>
            <a:lvl6pPr marL="8229394" indent="0">
              <a:buNone/>
              <a:defRPr sz="3240"/>
            </a:lvl6pPr>
            <a:lvl7pPr marL="9875273" indent="0">
              <a:buNone/>
              <a:defRPr sz="3240"/>
            </a:lvl7pPr>
            <a:lvl8pPr marL="11521152" indent="0">
              <a:buNone/>
              <a:defRPr sz="3240"/>
            </a:lvl8pPr>
            <a:lvl9pPr marL="13167031" indent="0">
              <a:buNone/>
              <a:defRPr sz="32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5843" y="31006970"/>
            <a:ext cx="9426636" cy="1752600"/>
          </a:xfrm>
        </p:spPr>
        <p:txBody>
          <a:bodyPr/>
          <a:lstStyle>
            <a:lvl1pPr algn="l">
              <a:defRPr/>
            </a:lvl1pPr>
          </a:lstStyle>
          <a:p>
            <a:fld id="{79DED81D-8551-40AA-A0F8-39FFF7B925BC}" type="datetimeFigureOut">
              <a:rPr lang="en-US" smtClean="0"/>
              <a:t>6/11/24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282160" y="31006970"/>
            <a:ext cx="16733520" cy="1752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8A78A0A-9428-41CF-AAA8-CCDDB482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20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432" y="30723840"/>
            <a:ext cx="43879771" cy="2194560"/>
          </a:xfrm>
          <a:prstGeom prst="rect">
            <a:avLst/>
          </a:prstGeom>
          <a:solidFill>
            <a:srgbClr val="002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56" y="30404718"/>
            <a:ext cx="43879771" cy="307238"/>
          </a:xfrm>
          <a:prstGeom prst="rect">
            <a:avLst/>
          </a:prstGeom>
          <a:solidFill>
            <a:srgbClr val="D0A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0208" y="1375697"/>
            <a:ext cx="36210240" cy="69636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0208" y="8859523"/>
            <a:ext cx="36210240" cy="1931212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0211" y="31006970"/>
            <a:ext cx="8900176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40">
                <a:solidFill>
                  <a:srgbClr val="FFFFFF"/>
                </a:solidFill>
              </a:defRPr>
            </a:lvl1pPr>
          </a:lstStyle>
          <a:p>
            <a:fld id="{79DED81D-8551-40AA-A0F8-39FFF7B925BC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270266" y="31006970"/>
            <a:ext cx="17362095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4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641651" y="31006970"/>
            <a:ext cx="4723291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780">
                <a:solidFill>
                  <a:srgbClr val="FFFFFF"/>
                </a:solidFill>
              </a:defRPr>
            </a:lvl1pPr>
          </a:lstStyle>
          <a:p>
            <a:fld id="{F8A78A0A-9428-41CF-AAA8-CCDDB482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9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62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3" r:id="rId13"/>
  </p:sldLayoutIdLst>
  <p:txStyles>
    <p:titleStyle>
      <a:lvl1pPr algn="l" defTabSz="3291758" rtl="0" eaLnBrk="1" latinLnBrk="0" hangingPunct="1">
        <a:lnSpc>
          <a:spcPct val="85000"/>
        </a:lnSpc>
        <a:spcBef>
          <a:spcPct val="0"/>
        </a:spcBef>
        <a:buNone/>
        <a:defRPr sz="17280" b="1" kern="1200" spc="-18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9176" indent="-329176" algn="l" defTabSz="3291758" rtl="0" eaLnBrk="1" latinLnBrk="0" hangingPunct="1">
        <a:lnSpc>
          <a:spcPct val="90000"/>
        </a:lnSpc>
        <a:spcBef>
          <a:spcPts val="4320"/>
        </a:spcBef>
        <a:spcAft>
          <a:spcPts val="72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7200" b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382539" indent="-658352" algn="l" defTabSz="3291758" rtl="0" eaLnBrk="1" latinLnBrk="0" hangingPunct="1">
        <a:lnSpc>
          <a:spcPct val="90000"/>
        </a:lnSpc>
        <a:spcBef>
          <a:spcPts val="720"/>
        </a:spcBef>
        <a:spcAft>
          <a:spcPts val="1440"/>
        </a:spcAft>
        <a:buClr>
          <a:schemeClr val="accent1"/>
        </a:buClr>
        <a:buFont typeface="Calibri" pitchFamily="34" charset="0"/>
        <a:buChar char="◦"/>
        <a:defRPr sz="6480" b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2040890" indent="-658352" algn="l" defTabSz="3291758" rtl="0" eaLnBrk="1" latinLnBrk="0" hangingPunct="1">
        <a:lnSpc>
          <a:spcPct val="90000"/>
        </a:lnSpc>
        <a:spcBef>
          <a:spcPts val="720"/>
        </a:spcBef>
        <a:spcAft>
          <a:spcPts val="1440"/>
        </a:spcAft>
        <a:buClr>
          <a:schemeClr val="accent1"/>
        </a:buClr>
        <a:buFont typeface="Calibri" pitchFamily="34" charset="0"/>
        <a:buChar char="◦"/>
        <a:defRPr sz="5040" b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699242" indent="-658352" algn="l" defTabSz="3291758" rtl="0" eaLnBrk="1" latinLnBrk="0" hangingPunct="1">
        <a:lnSpc>
          <a:spcPct val="90000"/>
        </a:lnSpc>
        <a:spcBef>
          <a:spcPts val="720"/>
        </a:spcBef>
        <a:spcAft>
          <a:spcPts val="1440"/>
        </a:spcAft>
        <a:buClr>
          <a:schemeClr val="accent1"/>
        </a:buClr>
        <a:buFont typeface="Calibri" pitchFamily="34" charset="0"/>
        <a:buChar char="◦"/>
        <a:defRPr sz="5040" b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357593" indent="-658352" algn="l" defTabSz="3291758" rtl="0" eaLnBrk="1" latinLnBrk="0" hangingPunct="1">
        <a:lnSpc>
          <a:spcPct val="90000"/>
        </a:lnSpc>
        <a:spcBef>
          <a:spcPts val="720"/>
        </a:spcBef>
        <a:spcAft>
          <a:spcPts val="1440"/>
        </a:spcAft>
        <a:buClr>
          <a:schemeClr val="accent1"/>
        </a:buClr>
        <a:buFont typeface="Calibri" pitchFamily="34" charset="0"/>
        <a:buChar char="◦"/>
        <a:defRPr sz="5040" b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959901" indent="-822939" algn="l" defTabSz="3291758" rtl="0" eaLnBrk="1" latinLnBrk="0" hangingPunct="1">
        <a:lnSpc>
          <a:spcPct val="90000"/>
        </a:lnSpc>
        <a:spcBef>
          <a:spcPts val="720"/>
        </a:spcBef>
        <a:spcAft>
          <a:spcPts val="1440"/>
        </a:spcAft>
        <a:buClr>
          <a:schemeClr val="accent1"/>
        </a:buClr>
        <a:buFont typeface="Calibri" pitchFamily="34" charset="0"/>
        <a:buChar char="◦"/>
        <a:defRPr sz="50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679883" indent="-822939" algn="l" defTabSz="3291758" rtl="0" eaLnBrk="1" latinLnBrk="0" hangingPunct="1">
        <a:lnSpc>
          <a:spcPct val="90000"/>
        </a:lnSpc>
        <a:spcBef>
          <a:spcPts val="720"/>
        </a:spcBef>
        <a:spcAft>
          <a:spcPts val="1440"/>
        </a:spcAft>
        <a:buClr>
          <a:schemeClr val="accent1"/>
        </a:buClr>
        <a:buFont typeface="Calibri" pitchFamily="34" charset="0"/>
        <a:buChar char="◦"/>
        <a:defRPr sz="50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399865" indent="-822939" algn="l" defTabSz="3291758" rtl="0" eaLnBrk="1" latinLnBrk="0" hangingPunct="1">
        <a:lnSpc>
          <a:spcPct val="90000"/>
        </a:lnSpc>
        <a:spcBef>
          <a:spcPts val="720"/>
        </a:spcBef>
        <a:spcAft>
          <a:spcPts val="1440"/>
        </a:spcAft>
        <a:buClr>
          <a:schemeClr val="accent1"/>
        </a:buClr>
        <a:buFont typeface="Calibri" pitchFamily="34" charset="0"/>
        <a:buChar char="◦"/>
        <a:defRPr sz="50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6119847" indent="-822939" algn="l" defTabSz="3291758" rtl="0" eaLnBrk="1" latinLnBrk="0" hangingPunct="1">
        <a:lnSpc>
          <a:spcPct val="90000"/>
        </a:lnSpc>
        <a:spcBef>
          <a:spcPts val="720"/>
        </a:spcBef>
        <a:spcAft>
          <a:spcPts val="1440"/>
        </a:spcAft>
        <a:buClr>
          <a:schemeClr val="accent1"/>
        </a:buClr>
        <a:buFont typeface="Calibri" pitchFamily="34" charset="0"/>
        <a:buChar char="◦"/>
        <a:defRPr sz="50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758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879" algn="l" defTabSz="3291758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758" algn="l" defTabSz="3291758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637" algn="l" defTabSz="3291758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515" algn="l" defTabSz="3291758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394" algn="l" defTabSz="3291758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273" algn="l" defTabSz="3291758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152" algn="l" defTabSz="3291758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031" algn="l" defTabSz="3291758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emf"/><Relationship Id="rId18" Type="http://schemas.openxmlformats.org/officeDocument/2006/relationships/image" Target="../media/image17.png"/><Relationship Id="rId26" Type="http://schemas.openxmlformats.org/officeDocument/2006/relationships/image" Target="../media/image25.emf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jpeg"/><Relationship Id="rId12" Type="http://schemas.openxmlformats.org/officeDocument/2006/relationships/image" Target="../media/image11.emf"/><Relationship Id="rId17" Type="http://schemas.openxmlformats.org/officeDocument/2006/relationships/image" Target="../media/image16.png"/><Relationship Id="rId25" Type="http://schemas.openxmlformats.org/officeDocument/2006/relationships/image" Target="../media/image24.emf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20" Type="http://schemas.openxmlformats.org/officeDocument/2006/relationships/image" Target="../media/image1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24" Type="http://schemas.openxmlformats.org/officeDocument/2006/relationships/image" Target="../media/image23.emf"/><Relationship Id="rId5" Type="http://schemas.openxmlformats.org/officeDocument/2006/relationships/image" Target="../media/image1.jpg"/><Relationship Id="rId15" Type="http://schemas.openxmlformats.org/officeDocument/2006/relationships/image" Target="../media/image14.png"/><Relationship Id="rId23" Type="http://schemas.openxmlformats.org/officeDocument/2006/relationships/image" Target="../media/image22.emf"/><Relationship Id="rId10" Type="http://schemas.openxmlformats.org/officeDocument/2006/relationships/image" Target="../media/image9.emf"/><Relationship Id="rId19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8.emf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33" descr="A close-up of a cupcake&#10;&#10;Description automatically generated">
            <a:extLst>
              <a:ext uri="{FF2B5EF4-FFF2-40B4-BE49-F238E27FC236}">
                <a16:creationId xmlns:a16="http://schemas.microsoft.com/office/drawing/2014/main" id="{3A354762-03AA-7A4C-87DD-3D38194F6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2613" y="9449480"/>
            <a:ext cx="6180722" cy="10418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9BE704-2B7F-DA6B-237D-53E62E5E1F8C}"/>
              </a:ext>
            </a:extLst>
          </p:cNvPr>
          <p:cNvSpPr/>
          <p:nvPr/>
        </p:nvSpPr>
        <p:spPr bwMode="auto">
          <a:xfrm>
            <a:off x="0" y="-100464"/>
            <a:ext cx="43891200" cy="6874860"/>
          </a:xfrm>
          <a:prstGeom prst="rect">
            <a:avLst/>
          </a:prstGeom>
          <a:solidFill>
            <a:srgbClr val="002147"/>
          </a:solidFill>
          <a:ln w="76200">
            <a:solidFill>
              <a:srgbClr val="002147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200" dirty="0">
              <a:ln>
                <a:solidFill>
                  <a:srgbClr val="FF1219"/>
                </a:solidFill>
              </a:ln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9E1E3C-D9D9-94D4-E544-8D39F57FD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113" y="386450"/>
            <a:ext cx="29182977" cy="3737021"/>
          </a:xfrm>
        </p:spPr>
        <p:txBody>
          <a:bodyPr>
            <a:normAutofit fontScale="90000"/>
          </a:bodyPr>
          <a:lstStyle/>
          <a:p>
            <a:r>
              <a:rPr lang="en-US" sz="13300" b="1" dirty="0">
                <a:solidFill>
                  <a:schemeClr val="bg1"/>
                </a:solidFill>
                <a:effectLst/>
                <a:latin typeface="Helvetica" pitchFamily="2" charset="0"/>
              </a:rPr>
              <a:t>Heterogeneous ribosomes and </a:t>
            </a:r>
            <a:br>
              <a:rPr lang="en-US" sz="13300" b="1" dirty="0">
                <a:solidFill>
                  <a:schemeClr val="bg1"/>
                </a:solidFill>
                <a:effectLst/>
                <a:latin typeface="Helvetica" pitchFamily="2" charset="0"/>
              </a:rPr>
            </a:br>
            <a:r>
              <a:rPr lang="en-US" sz="13300" b="1" dirty="0">
                <a:solidFill>
                  <a:schemeClr val="bg1"/>
                </a:solidFill>
                <a:effectLst/>
                <a:latin typeface="Helvetica" pitchFamily="2" charset="0"/>
              </a:rPr>
              <a:t>gene expression in </a:t>
            </a:r>
            <a:r>
              <a:rPr lang="en-US" sz="13300" b="1" i="1" dirty="0" err="1">
                <a:solidFill>
                  <a:schemeClr val="bg1"/>
                </a:solidFill>
                <a:effectLst/>
                <a:latin typeface="Helvetica" pitchFamily="2" charset="0"/>
              </a:rPr>
              <a:t>Francisella</a:t>
            </a:r>
            <a:r>
              <a:rPr lang="en-US" sz="13300" b="1" i="1" dirty="0">
                <a:solidFill>
                  <a:schemeClr val="bg1"/>
                </a:solidFill>
                <a:effectLst/>
                <a:latin typeface="Helvetica" pitchFamily="2" charset="0"/>
              </a:rPr>
              <a:t> tularensis</a:t>
            </a:r>
            <a:endParaRPr lang="en-US" sz="98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1CC331C7-EA05-DB80-0F1C-4E84F2E60423}"/>
              </a:ext>
            </a:extLst>
          </p:cNvPr>
          <p:cNvSpPr txBox="1">
            <a:spLocks/>
          </p:cNvSpPr>
          <p:nvPr/>
        </p:nvSpPr>
        <p:spPr>
          <a:xfrm>
            <a:off x="476533" y="7184028"/>
            <a:ext cx="10213848" cy="1235716"/>
          </a:xfrm>
          <a:prstGeom prst="rect">
            <a:avLst/>
          </a:prstGeom>
          <a:solidFill>
            <a:srgbClr val="002147"/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3291840" rtl="0" eaLnBrk="1" latinLnBrk="0" hangingPunct="1">
              <a:lnSpc>
                <a:spcPct val="90000"/>
              </a:lnSpc>
              <a:spcBef>
                <a:spcPts val="4320"/>
              </a:spcBef>
              <a:spcAft>
                <a:spcPts val="72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72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64592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7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648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cap="none" dirty="0">
                <a:solidFill>
                  <a:schemeClr val="bg1"/>
                </a:solidFill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A24B5-2ACF-1882-A87B-F3A8F3056D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935"/>
          <a:stretch/>
        </p:blipFill>
        <p:spPr>
          <a:xfrm>
            <a:off x="36646961" y="618659"/>
            <a:ext cx="5369073" cy="24185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02DF34-712D-F825-FE56-AC3B00EA0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6961" y="3411482"/>
            <a:ext cx="7388523" cy="3166510"/>
          </a:xfrm>
          <a:prstGeom prst="rect">
            <a:avLst/>
          </a:prstGeom>
        </p:spPr>
      </p:pic>
      <p:sp>
        <p:nvSpPr>
          <p:cNvPr id="56" name="Content Placeholder 13">
            <a:extLst>
              <a:ext uri="{FF2B5EF4-FFF2-40B4-BE49-F238E27FC236}">
                <a16:creationId xmlns:a16="http://schemas.microsoft.com/office/drawing/2014/main" id="{A6029DD5-251A-06F4-86AC-BE8485077055}"/>
              </a:ext>
            </a:extLst>
          </p:cNvPr>
          <p:cNvSpPr txBox="1">
            <a:spLocks/>
          </p:cNvSpPr>
          <p:nvPr/>
        </p:nvSpPr>
        <p:spPr>
          <a:xfrm>
            <a:off x="13176771" y="25434795"/>
            <a:ext cx="5435596" cy="3918172"/>
          </a:xfrm>
          <a:prstGeom prst="rect">
            <a:avLst/>
          </a:prstGeom>
          <a:ln>
            <a:noFill/>
          </a:ln>
        </p:spPr>
        <p:txBody>
          <a:bodyPr vert="horz" lIns="0" tIns="45720" rIns="0" bIns="45720" rtlCol="0">
            <a:normAutofit/>
          </a:bodyPr>
          <a:lstStyle>
            <a:lvl1pPr marL="329184" indent="-329184" algn="l" defTabSz="3291840" rtl="0" eaLnBrk="1" latinLnBrk="0" hangingPunct="1">
              <a:lnSpc>
                <a:spcPct val="90000"/>
              </a:lnSpc>
              <a:spcBef>
                <a:spcPts val="4320"/>
              </a:spcBef>
              <a:spcAft>
                <a:spcPts val="72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7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382573" indent="-658368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Char char="◦"/>
              <a:defRPr sz="648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040941" indent="-658368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Char char="◦"/>
              <a:defRPr sz="504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699309" indent="-658368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Char char="◦"/>
              <a:defRPr sz="504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357677" indent="-658368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Char char="◦"/>
              <a:defRPr sz="504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60000" indent="-82296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Char char="◦"/>
              <a:defRPr sz="504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680000" indent="-82296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Char char="◦"/>
              <a:defRPr sz="504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400000" indent="-82296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Char char="◦"/>
              <a:defRPr sz="504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120000" indent="-82296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Char char="◦"/>
              <a:defRPr sz="504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E5BAEB6-04FD-172C-444F-38E60E3FC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0" y="1550857"/>
            <a:ext cx="6756593" cy="3095481"/>
          </a:xfrm>
          <a:prstGeom prst="rect">
            <a:avLst/>
          </a:prstGeom>
          <a:effectLst>
            <a:glow rad="241300">
              <a:schemeClr val="bg1"/>
            </a:glow>
          </a:effec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E94762AD-6051-45D6-870F-D3242FA1C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738" y="4429820"/>
            <a:ext cx="43891201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ctr" defTabSz="774700"/>
            <a:r>
              <a:rPr lang="en-US" sz="4000" dirty="0">
                <a:solidFill>
                  <a:schemeClr val="bg1"/>
                </a:solidFill>
                <a:latin typeface="Helvetica" pitchFamily="2" charset="0"/>
                <a:cs typeface="Arial"/>
              </a:rPr>
              <a:t>Kira Bernabe</a:t>
            </a:r>
            <a:r>
              <a:rPr lang="en-US" sz="4000" baseline="30000" dirty="0">
                <a:solidFill>
                  <a:schemeClr val="bg1"/>
                </a:solidFill>
                <a:latin typeface="Helvetica" pitchFamily="2" charset="0"/>
                <a:cs typeface="Arial"/>
              </a:rPr>
              <a:t>1*</a:t>
            </a:r>
            <a:r>
              <a:rPr lang="en-US" sz="4000" dirty="0">
                <a:solidFill>
                  <a:schemeClr val="bg1"/>
                </a:solidFill>
                <a:latin typeface="Helvetica" pitchFamily="2" charset="0"/>
                <a:cs typeface="Arial"/>
              </a:rPr>
              <a:t>, Benjamin Moore</a:t>
            </a:r>
            <a:r>
              <a:rPr lang="en-US" sz="4000" baseline="30000" dirty="0">
                <a:solidFill>
                  <a:schemeClr val="bg1"/>
                </a:solidFill>
                <a:latin typeface="Helvetica" pitchFamily="2" charset="0"/>
                <a:cs typeface="Arial"/>
              </a:rPr>
              <a:t>1*</a:t>
            </a:r>
            <a:r>
              <a:rPr lang="en-US" sz="4000" dirty="0">
                <a:solidFill>
                  <a:schemeClr val="bg1"/>
                </a:solidFill>
                <a:latin typeface="Helvetica" pitchFamily="2" charset="0"/>
                <a:cs typeface="Arial"/>
              </a:rPr>
              <a:t>, Hannah S. Trautmann</a:t>
            </a:r>
            <a:r>
              <a:rPr lang="en-US" sz="4000" baseline="30000" dirty="0">
                <a:solidFill>
                  <a:schemeClr val="bg1"/>
                </a:solidFill>
                <a:latin typeface="Helvetica" pitchFamily="2" charset="0"/>
                <a:cs typeface="Arial"/>
              </a:rPr>
              <a:t>1</a:t>
            </a:r>
            <a:r>
              <a:rPr lang="en-US" sz="4000" dirty="0">
                <a:solidFill>
                  <a:schemeClr val="bg1"/>
                </a:solidFill>
                <a:latin typeface="Helvetica" pitchFamily="2" charset="0"/>
                <a:cs typeface="Arial"/>
              </a:rPr>
              <a:t>, and Kathryn M. Ramsey</a:t>
            </a:r>
            <a:r>
              <a:rPr lang="en-US" sz="4000" baseline="30000" dirty="0">
                <a:solidFill>
                  <a:schemeClr val="bg1"/>
                </a:solidFill>
                <a:latin typeface="Helvetica" pitchFamily="2" charset="0"/>
                <a:cs typeface="Arial"/>
              </a:rPr>
              <a:t>1,2</a:t>
            </a:r>
          </a:p>
          <a:p>
            <a:pPr marL="514350" indent="-514350" algn="ctr"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Helvetica" pitchFamily="2" charset="0"/>
                <a:cs typeface="Arial"/>
              </a:rPr>
              <a:t>Department of Cell and Molecular Biology, University of Rhode Island, Kingston, RI 02881</a:t>
            </a:r>
          </a:p>
          <a:p>
            <a:pPr marL="514350" indent="-514350" algn="ctr"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Helvetica" pitchFamily="2" charset="0"/>
                <a:cs typeface="Arial"/>
              </a:rPr>
              <a:t>Department of Biomedical and Pharmaceutical Sciences, University of Rhode Island, Kingston, RI 02881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Helvetica" pitchFamily="2" charset="0"/>
                <a:cs typeface="Arial"/>
              </a:rPr>
              <a:t>*Contributed equally to this work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3ABA3D-098C-5F7F-ABE4-AD1EA691E0A5}"/>
              </a:ext>
            </a:extLst>
          </p:cNvPr>
          <p:cNvSpPr txBox="1"/>
          <p:nvPr/>
        </p:nvSpPr>
        <p:spPr>
          <a:xfrm>
            <a:off x="476533" y="8393426"/>
            <a:ext cx="101954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cs typeface="Arial"/>
              </a:rPr>
              <a:t>Francisella</a:t>
            </a:r>
            <a:r>
              <a:rPr lang="en-US" sz="4200" b="1" dirty="0">
                <a:cs typeface="Arial"/>
              </a:rPr>
              <a:t> sp. encode three bS21 homologs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45354D-89E3-BC4A-0A28-B2E108C645DB}"/>
              </a:ext>
            </a:extLst>
          </p:cNvPr>
          <p:cNvSpPr txBox="1"/>
          <p:nvPr/>
        </p:nvSpPr>
        <p:spPr>
          <a:xfrm>
            <a:off x="7948133" y="9953892"/>
            <a:ext cx="2216258" cy="1323439"/>
          </a:xfrm>
          <a:prstGeom prst="rect">
            <a:avLst/>
          </a:prstGeom>
          <a:noFill/>
        </p:spPr>
        <p:txBody>
          <a:bodyPr wrap="square" lIns="91440" rIns="91440" rtlCol="0">
            <a:spAutoFit/>
          </a:bodyPr>
          <a:lstStyle/>
          <a:p>
            <a:pPr algn="just"/>
            <a:r>
              <a:rPr lang="en-US" sz="2000" b="1" dirty="0"/>
              <a:t>The </a:t>
            </a:r>
            <a:r>
              <a:rPr lang="en-US" sz="2000" b="1" i="1" dirty="0" err="1"/>
              <a:t>rpsU</a:t>
            </a:r>
            <a:r>
              <a:rPr lang="en-US" sz="2000" b="1" dirty="0"/>
              <a:t> genes encode the small subunit ribosomal protein bS21.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37E857C-A2D2-0D0D-C0C2-88BA5EB9EB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441" b="30867"/>
          <a:stretch/>
        </p:blipFill>
        <p:spPr>
          <a:xfrm>
            <a:off x="861646" y="8911045"/>
            <a:ext cx="6742510" cy="328887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77DFF79-3A36-095E-B01F-446FDED5CE39}"/>
              </a:ext>
            </a:extLst>
          </p:cNvPr>
          <p:cNvSpPr txBox="1"/>
          <p:nvPr/>
        </p:nvSpPr>
        <p:spPr>
          <a:xfrm>
            <a:off x="476533" y="11931200"/>
            <a:ext cx="101954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/>
              <a:t>bS21 is involved in translation initiation</a:t>
            </a:r>
            <a:endParaRPr lang="en-US" sz="4200" b="1" dirty="0">
              <a:cs typeface="Arial"/>
            </a:endParaRP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26223462-AB68-89A1-31AB-E5DDAF07A3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"/>
          <a:stretch/>
        </p:blipFill>
        <p:spPr bwMode="auto">
          <a:xfrm rot="16200000">
            <a:off x="693320" y="13094709"/>
            <a:ext cx="3158112" cy="302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EAD72622-3191-E573-C2F9-EE7D7B7639D3}"/>
              </a:ext>
            </a:extLst>
          </p:cNvPr>
          <p:cNvGrpSpPr/>
          <p:nvPr/>
        </p:nvGrpSpPr>
        <p:grpSpPr>
          <a:xfrm>
            <a:off x="4062624" y="13034228"/>
            <a:ext cx="6357467" cy="3141053"/>
            <a:chOff x="-100858" y="1504754"/>
            <a:chExt cx="8250139" cy="407617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B90A8F9-BD1F-84B2-B68A-BFC9E7648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67" t="3994" r="10000"/>
            <a:stretch/>
          </p:blipFill>
          <p:spPr>
            <a:xfrm>
              <a:off x="-100858" y="1504754"/>
              <a:ext cx="3071095" cy="407617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31D4AA0-A5B6-BCBC-B01D-22EBFC558FD5}"/>
                </a:ext>
              </a:extLst>
            </p:cNvPr>
            <p:cNvSpPr txBox="1"/>
            <p:nvPr/>
          </p:nvSpPr>
          <p:spPr>
            <a:xfrm>
              <a:off x="4519106" y="1545139"/>
              <a:ext cx="3630175" cy="1843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>
                  <a:solidFill>
                    <a:srgbClr val="00B050"/>
                  </a:solidFill>
                  <a:latin typeface="Arial" charset="0"/>
                  <a:ea typeface="Arial" charset="0"/>
                  <a:cs typeface="Arial" charset="0"/>
                </a:rPr>
                <a:t>P-site tRNA ASL </a:t>
              </a:r>
            </a:p>
            <a:p>
              <a:pPr>
                <a:lnSpc>
                  <a:spcPct val="150000"/>
                </a:lnSpc>
              </a:pPr>
              <a:r>
                <a:rPr lang="en-US" sz="2000" b="1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mRNA (P-site codon)</a:t>
              </a:r>
            </a:p>
            <a:p>
              <a:pPr>
                <a:lnSpc>
                  <a:spcPct val="150000"/>
                </a:lnSpc>
              </a:pPr>
              <a:r>
                <a:rPr lang="en-US" sz="2000" b="1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bS21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1392A29-C4BC-9CE9-31F4-FEDF5E3BA72E}"/>
                </a:ext>
              </a:extLst>
            </p:cNvPr>
            <p:cNvSpPr txBox="1"/>
            <p:nvPr/>
          </p:nvSpPr>
          <p:spPr>
            <a:xfrm>
              <a:off x="2719857" y="1912695"/>
              <a:ext cx="13802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mRNA channel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2D02477-A308-0E9F-BF66-F88C195DE8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20249" y="2220474"/>
              <a:ext cx="684348" cy="546207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3DA2EE9-A484-EE76-0FDD-14563595F665}"/>
              </a:ext>
            </a:extLst>
          </p:cNvPr>
          <p:cNvSpPr txBox="1"/>
          <p:nvPr/>
        </p:nvSpPr>
        <p:spPr>
          <a:xfrm>
            <a:off x="1061539" y="12682738"/>
            <a:ext cx="2303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/>
              <a:t>E. coli</a:t>
            </a:r>
            <a:r>
              <a:rPr lang="en-US" sz="2000" b="1" dirty="0"/>
              <a:t> 70S ribosome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F8CE31E-BF3D-DEBF-80C3-0EE22DF0D0BB}"/>
              </a:ext>
            </a:extLst>
          </p:cNvPr>
          <p:cNvSpPr txBox="1"/>
          <p:nvPr/>
        </p:nvSpPr>
        <p:spPr>
          <a:xfrm>
            <a:off x="3949185" y="12682738"/>
            <a:ext cx="3413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30S ribosome (RNA and bS21)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7590807-5DAB-33BB-B5F0-3157A8DE6E67}"/>
              </a:ext>
            </a:extLst>
          </p:cNvPr>
          <p:cNvSpPr txBox="1"/>
          <p:nvPr/>
        </p:nvSpPr>
        <p:spPr>
          <a:xfrm>
            <a:off x="6135557" y="14809509"/>
            <a:ext cx="4536419" cy="1323439"/>
          </a:xfrm>
          <a:prstGeom prst="rect">
            <a:avLst/>
          </a:prstGeom>
          <a:noFill/>
        </p:spPr>
        <p:txBody>
          <a:bodyPr wrap="square" lIns="91440" rIns="91440" rtlCol="0">
            <a:spAutoFit/>
          </a:bodyPr>
          <a:lstStyle/>
          <a:p>
            <a:pPr algn="just"/>
            <a:r>
              <a:rPr lang="en-US" sz="2000" b="1" dirty="0"/>
              <a:t>bS21 is located near the anti-Shine Dalgarno helix, near the mRNA exit channel and is implicated in translation initiation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71FDB9D-128F-E2A8-AD3A-6299B8E52B49}"/>
              </a:ext>
            </a:extLst>
          </p:cNvPr>
          <p:cNvSpPr txBox="1"/>
          <p:nvPr/>
        </p:nvSpPr>
        <p:spPr>
          <a:xfrm>
            <a:off x="476533" y="16248990"/>
            <a:ext cx="101462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i="1" dirty="0"/>
              <a:t>F. </a:t>
            </a:r>
            <a:r>
              <a:rPr lang="en-US" sz="4200" b="1" i="1" dirty="0" err="1"/>
              <a:t>tularensis</a:t>
            </a:r>
            <a:r>
              <a:rPr lang="en-US" sz="4200" b="1" i="1" dirty="0"/>
              <a:t> </a:t>
            </a:r>
            <a:r>
              <a:rPr lang="en-US" sz="4200" b="1" dirty="0"/>
              <a:t>ribosomes are heterogenous</a:t>
            </a:r>
            <a:endParaRPr lang="en-US" sz="4200" b="1" dirty="0">
              <a:cs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204AA8B-1B99-A088-0D9D-FE647432055B}"/>
              </a:ext>
            </a:extLst>
          </p:cNvPr>
          <p:cNvSpPr txBox="1"/>
          <p:nvPr/>
        </p:nvSpPr>
        <p:spPr>
          <a:xfrm>
            <a:off x="496197" y="20985356"/>
            <a:ext cx="10175779" cy="2246769"/>
          </a:xfrm>
          <a:prstGeom prst="rect">
            <a:avLst/>
          </a:prstGeom>
          <a:noFill/>
        </p:spPr>
        <p:txBody>
          <a:bodyPr wrap="square" lIns="91440" rIns="91440" rtlCol="0">
            <a:spAutoFit/>
          </a:bodyPr>
          <a:lstStyle/>
          <a:p>
            <a:pPr algn="just"/>
            <a:r>
              <a:rPr lang="en-US" sz="2000" b="1" dirty="0"/>
              <a:t>Figure 1. </a:t>
            </a:r>
            <a:r>
              <a:rPr lang="en-US" sz="2000" b="1" i="1" dirty="0"/>
              <a:t>F. tularensis </a:t>
            </a:r>
            <a:r>
              <a:rPr lang="en-US" sz="2000" b="1" dirty="0"/>
              <a:t>ribosomes are heterogenous with respect to bS21. (A) </a:t>
            </a:r>
            <a:r>
              <a:rPr lang="en-US" sz="2000" dirty="0"/>
              <a:t>Chart indicating purity of wild-type ribosomes. </a:t>
            </a:r>
            <a:r>
              <a:rPr lang="en-US" sz="2000" b="1" dirty="0"/>
              <a:t>(B)</a:t>
            </a:r>
            <a:r>
              <a:rPr lang="en-US" sz="2000" dirty="0"/>
              <a:t> Table with spectral counts corresponding to bS21 homologs, identified from individual ribosome purifications from wild-type cells. ND: not detected. </a:t>
            </a:r>
            <a:r>
              <a:rPr lang="en-US" sz="2000" b="1" dirty="0"/>
              <a:t>(C)</a:t>
            </a:r>
            <a:r>
              <a:rPr lang="en-US" sz="2000" dirty="0"/>
              <a:t> Each bS21 homolog can be incorporated into ribosomes. Top: Sucrose gradient sedimentation profile from actively-translating wild-type cells containing an empty vector. Bottom: Immunoblot analysis of fractions from sucrose gradient sedimentation performed on actively-translating cells ectopically expressing indicated VSV-G-tagged bS21 homolog. 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FBE1E29-C282-1148-6EFD-D85AE4D309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6336" y="16956898"/>
            <a:ext cx="7077020" cy="4099585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F888590D-6CF1-3DDE-58D0-B181BEB42F6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02" r="45470" b="74445"/>
          <a:stretch/>
        </p:blipFill>
        <p:spPr>
          <a:xfrm>
            <a:off x="1020069" y="23851258"/>
            <a:ext cx="9104555" cy="5912084"/>
          </a:xfrm>
          <a:prstGeom prst="rect">
            <a:avLst/>
          </a:prstGeom>
        </p:spPr>
      </p:pic>
      <p:sp>
        <p:nvSpPr>
          <p:cNvPr id="1025" name="TextBox 1024">
            <a:extLst>
              <a:ext uri="{FF2B5EF4-FFF2-40B4-BE49-F238E27FC236}">
                <a16:creationId xmlns:a16="http://schemas.microsoft.com/office/drawing/2014/main" id="{D2207214-8006-D5E3-B4EC-B9E2CC8A9E52}"/>
              </a:ext>
            </a:extLst>
          </p:cNvPr>
          <p:cNvSpPr txBox="1"/>
          <p:nvPr/>
        </p:nvSpPr>
        <p:spPr>
          <a:xfrm>
            <a:off x="476533" y="28882913"/>
            <a:ext cx="10213847" cy="1323439"/>
          </a:xfrm>
          <a:prstGeom prst="rect">
            <a:avLst/>
          </a:prstGeom>
          <a:noFill/>
        </p:spPr>
        <p:txBody>
          <a:bodyPr wrap="square" lIns="91440" rIns="91440" rtlCol="0">
            <a:spAutoFit/>
          </a:bodyPr>
          <a:lstStyle/>
          <a:p>
            <a:pPr algn="just"/>
            <a:r>
              <a:rPr lang="en-US" sz="2000" b="1" dirty="0"/>
              <a:t>Figure 2. Incorporation of distinct bS21 homologs into ribosomes leads to preferential translation initiation to modulate protein abundance</a:t>
            </a:r>
            <a:r>
              <a:rPr lang="en-US" sz="2000" dirty="0"/>
              <a:t>. One of three bS21 homologs may be incorporated into ribosomes and preferentially translate specific mRNAs in a sequence-dependent manner. bS21 homologs may be easily exchanged among assembled 70S ribosomes. </a:t>
            </a:r>
          </a:p>
        </p:txBody>
      </p:sp>
      <p:sp>
        <p:nvSpPr>
          <p:cNvPr id="1030" name="Text Placeholder 9">
            <a:extLst>
              <a:ext uri="{FF2B5EF4-FFF2-40B4-BE49-F238E27FC236}">
                <a16:creationId xmlns:a16="http://schemas.microsoft.com/office/drawing/2014/main" id="{E888B5CB-A514-AB6C-67BC-34A3A8FA702D}"/>
              </a:ext>
            </a:extLst>
          </p:cNvPr>
          <p:cNvSpPr txBox="1">
            <a:spLocks/>
          </p:cNvSpPr>
          <p:nvPr/>
        </p:nvSpPr>
        <p:spPr>
          <a:xfrm>
            <a:off x="476533" y="23168453"/>
            <a:ext cx="10213848" cy="1235716"/>
          </a:xfrm>
          <a:prstGeom prst="rect">
            <a:avLst/>
          </a:prstGeom>
          <a:solidFill>
            <a:srgbClr val="002147"/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3291840" rtl="0" eaLnBrk="1" latinLnBrk="0" hangingPunct="1">
              <a:lnSpc>
                <a:spcPct val="90000"/>
              </a:lnSpc>
              <a:spcBef>
                <a:spcPts val="4320"/>
              </a:spcBef>
              <a:spcAft>
                <a:spcPts val="72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72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64592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7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648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cap="none" dirty="0">
                <a:solidFill>
                  <a:schemeClr val="bg1"/>
                </a:solidFill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1033" name="Text Placeholder 9">
            <a:extLst>
              <a:ext uri="{FF2B5EF4-FFF2-40B4-BE49-F238E27FC236}">
                <a16:creationId xmlns:a16="http://schemas.microsoft.com/office/drawing/2014/main" id="{00B12C5F-AD34-8EA5-A95D-97755E9C2C0F}"/>
              </a:ext>
            </a:extLst>
          </p:cNvPr>
          <p:cNvSpPr txBox="1">
            <a:spLocks/>
          </p:cNvSpPr>
          <p:nvPr/>
        </p:nvSpPr>
        <p:spPr>
          <a:xfrm>
            <a:off x="11544252" y="7253864"/>
            <a:ext cx="10213848" cy="1235716"/>
          </a:xfrm>
          <a:prstGeom prst="rect">
            <a:avLst/>
          </a:prstGeom>
          <a:solidFill>
            <a:srgbClr val="002147"/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3291840" rtl="0" eaLnBrk="1" latinLnBrk="0" hangingPunct="1">
              <a:lnSpc>
                <a:spcPct val="90000"/>
              </a:lnSpc>
              <a:spcBef>
                <a:spcPts val="4320"/>
              </a:spcBef>
              <a:spcAft>
                <a:spcPts val="72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72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64592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7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648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kern="100" cap="none" dirty="0">
              <a:solidFill>
                <a:schemeClr val="bg1"/>
              </a:solidFill>
              <a:latin typeface="Helvetica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68099D87-71E1-CF82-7F7E-3ACB5B9ED984}"/>
              </a:ext>
            </a:extLst>
          </p:cNvPr>
          <p:cNvSpPr txBox="1"/>
          <p:nvPr/>
        </p:nvSpPr>
        <p:spPr>
          <a:xfrm>
            <a:off x="11428169" y="21421058"/>
            <a:ext cx="10321545" cy="1631216"/>
          </a:xfrm>
          <a:prstGeom prst="rect">
            <a:avLst/>
          </a:prstGeom>
          <a:noFill/>
        </p:spPr>
        <p:txBody>
          <a:bodyPr wrap="square" lIns="91440" rIns="91440" rtlCol="0">
            <a:spAutoFit/>
          </a:bodyPr>
          <a:lstStyle/>
          <a:p>
            <a:pPr algn="just"/>
            <a:r>
              <a:rPr lang="en-US" sz="2000" b="1" dirty="0"/>
              <a:t>Figure 4. bS21-2 is a regulator of T6SS component protein abundance. (A)</a:t>
            </a:r>
            <a:r>
              <a:rPr lang="en-US" sz="2000" dirty="0"/>
              <a:t> Immunoblot analysis of indicated T6SS protein abundance. Immunoblot against VSV-G was included to demonstrate production of bS21-2-V. </a:t>
            </a:r>
            <a:r>
              <a:rPr lang="en-US" sz="2000" b="1" dirty="0"/>
              <a:t>(B)</a:t>
            </a:r>
            <a:r>
              <a:rPr lang="en-US" sz="2000" dirty="0"/>
              <a:t> Quantification of immunoblots from A. Band intensities for each protein was normalized to total protein on the membrane. *p &lt; 0.05 using Benjamini-Hochberg correction. 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492FCCF4-65E7-99EF-77B6-09683ECB4936}"/>
              </a:ext>
            </a:extLst>
          </p:cNvPr>
          <p:cNvSpPr txBox="1"/>
          <p:nvPr/>
        </p:nvSpPr>
        <p:spPr>
          <a:xfrm>
            <a:off x="11428169" y="16438633"/>
            <a:ext cx="103299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cs typeface="Arial"/>
              </a:rPr>
              <a:t>bS21-2 controls key virulence factors, type VI secretion system proteins</a:t>
            </a:r>
          </a:p>
        </p:txBody>
      </p:sp>
      <p:pic>
        <p:nvPicPr>
          <p:cNvPr id="1037" name="Picture 1036">
            <a:extLst>
              <a:ext uri="{FF2B5EF4-FFF2-40B4-BE49-F238E27FC236}">
                <a16:creationId xmlns:a16="http://schemas.microsoft.com/office/drawing/2014/main" id="{00142EE0-B0AB-13DC-239C-1D82E4F124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630" t="17515" r="9324" b="48943"/>
          <a:stretch/>
        </p:blipFill>
        <p:spPr>
          <a:xfrm>
            <a:off x="11848544" y="17235938"/>
            <a:ext cx="9554521" cy="4710460"/>
          </a:xfrm>
          <a:prstGeom prst="rect">
            <a:avLst/>
          </a:prstGeom>
        </p:spPr>
      </p:pic>
      <p:sp>
        <p:nvSpPr>
          <p:cNvPr id="1044" name="TextBox 1043">
            <a:extLst>
              <a:ext uri="{FF2B5EF4-FFF2-40B4-BE49-F238E27FC236}">
                <a16:creationId xmlns:a16="http://schemas.microsoft.com/office/drawing/2014/main" id="{AC3E746C-71F3-48D4-B5D9-FBCB5479CCA6}"/>
              </a:ext>
            </a:extLst>
          </p:cNvPr>
          <p:cNvSpPr txBox="1"/>
          <p:nvPr/>
        </p:nvSpPr>
        <p:spPr>
          <a:xfrm>
            <a:off x="11428170" y="8393426"/>
            <a:ext cx="103299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cs typeface="Arial"/>
              </a:rPr>
              <a:t>bS21-2 is important for intramacrophage growth</a:t>
            </a: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61784D28-39EC-CCC0-A009-01780FDE24C0}"/>
              </a:ext>
            </a:extLst>
          </p:cNvPr>
          <p:cNvSpPr txBox="1"/>
          <p:nvPr/>
        </p:nvSpPr>
        <p:spPr>
          <a:xfrm>
            <a:off x="11417705" y="14872973"/>
            <a:ext cx="10320768" cy="1323439"/>
          </a:xfrm>
          <a:prstGeom prst="rect">
            <a:avLst/>
          </a:prstGeom>
          <a:noFill/>
        </p:spPr>
        <p:txBody>
          <a:bodyPr wrap="square" lIns="91440" rIns="91440" rtlCol="0">
            <a:spAutoFit/>
          </a:bodyPr>
          <a:lstStyle/>
          <a:p>
            <a:pPr algn="just"/>
            <a:r>
              <a:rPr lang="en-US" sz="2000" b="1" dirty="0"/>
              <a:t>Figure 3. Cells without bS21-2 have an intramacrophage growth defect, which can be complemented by ectopic expression of bS21-2. </a:t>
            </a:r>
            <a:r>
              <a:rPr lang="en-US" sz="2000" dirty="0"/>
              <a:t>Growth of </a:t>
            </a:r>
            <a:r>
              <a:rPr lang="en-US" sz="2000" i="1" dirty="0"/>
              <a:t>F. tularensis </a:t>
            </a:r>
            <a:r>
              <a:rPr lang="en-US" sz="2000" dirty="0"/>
              <a:t>LVS cells within J774A.1 cells, infected at MOI of 5 – 10. J774A.1 cells were lysed and bacteria were plated for enumeration (CFU) 24 hours post-infection. *p &lt; 0.05 using Benjamini-Hochberg correction. </a:t>
            </a:r>
          </a:p>
        </p:txBody>
      </p:sp>
      <p:pic>
        <p:nvPicPr>
          <p:cNvPr id="1046" name="Picture 1045">
            <a:extLst>
              <a:ext uri="{FF2B5EF4-FFF2-40B4-BE49-F238E27FC236}">
                <a16:creationId xmlns:a16="http://schemas.microsoft.com/office/drawing/2014/main" id="{E61D91E7-2D6E-B2D3-7B7F-7E6116A9C7D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804" t="9970" r="43401" b="63801"/>
          <a:stretch/>
        </p:blipFill>
        <p:spPr>
          <a:xfrm>
            <a:off x="12378822" y="9463424"/>
            <a:ext cx="8070574" cy="5614313"/>
          </a:xfrm>
          <a:prstGeom prst="rect">
            <a:avLst/>
          </a:prstGeom>
        </p:spPr>
      </p:pic>
      <p:pic>
        <p:nvPicPr>
          <p:cNvPr id="1050" name="Picture 1049">
            <a:extLst>
              <a:ext uri="{FF2B5EF4-FFF2-40B4-BE49-F238E27FC236}">
                <a16:creationId xmlns:a16="http://schemas.microsoft.com/office/drawing/2014/main" id="{39ED0C62-5DE3-6341-016D-AB5FEA5D700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621" r="8430" b="69868"/>
          <a:stretch/>
        </p:blipFill>
        <p:spPr>
          <a:xfrm>
            <a:off x="11680052" y="23486839"/>
            <a:ext cx="10105843" cy="4694095"/>
          </a:xfrm>
          <a:prstGeom prst="rect">
            <a:avLst/>
          </a:prstGeom>
        </p:spPr>
      </p:pic>
      <p:sp>
        <p:nvSpPr>
          <p:cNvPr id="1051" name="TextBox 1050">
            <a:extLst>
              <a:ext uri="{FF2B5EF4-FFF2-40B4-BE49-F238E27FC236}">
                <a16:creationId xmlns:a16="http://schemas.microsoft.com/office/drawing/2014/main" id="{F173BF58-4975-432D-AB38-21B61AFBAF0F}"/>
              </a:ext>
            </a:extLst>
          </p:cNvPr>
          <p:cNvSpPr txBox="1"/>
          <p:nvPr/>
        </p:nvSpPr>
        <p:spPr>
          <a:xfrm>
            <a:off x="11399301" y="23292346"/>
            <a:ext cx="10320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cs typeface="Arial"/>
              </a:rPr>
              <a:t>Control by bS21-2 is leader sequence-dependent</a:t>
            </a:r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444EECA1-C7C6-D4F1-239F-DF9EC9DB799E}"/>
              </a:ext>
            </a:extLst>
          </p:cNvPr>
          <p:cNvSpPr txBox="1"/>
          <p:nvPr/>
        </p:nvSpPr>
        <p:spPr>
          <a:xfrm>
            <a:off x="11375617" y="28091497"/>
            <a:ext cx="10344541" cy="1938992"/>
          </a:xfrm>
          <a:prstGeom prst="rect">
            <a:avLst/>
          </a:prstGeom>
          <a:noFill/>
        </p:spPr>
        <p:txBody>
          <a:bodyPr wrap="square" lIns="91440" rIns="91440" rtlCol="0">
            <a:spAutoFit/>
          </a:bodyPr>
          <a:lstStyle/>
          <a:p>
            <a:pPr algn="just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Figure 5. 5 ́ UTRs are sufficient to lead to bS21-2-mediated changes in translation. (A)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Diagram of the translational reporter fusions used.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(B)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Relative fluorescence for indicated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gfp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translational fusion reporters in cells with (+; WT) or without (−;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rpsU2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 bS21-2.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(C)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Relative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β-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galactosidase activity for indicated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lacZ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translational fusions in cells with (+; WT) or without (−;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rpsU2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 native bS21-2, or with ectopically expressed bS21-2 from a plasmid (pF-bS21-2). Strains without ectopically expressed bS21-2 contained an empty vector (pF). *p &lt; 0.05. ns = not significant. 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C4A0A88-6991-4404-660C-D0A895F16680}"/>
              </a:ext>
            </a:extLst>
          </p:cNvPr>
          <p:cNvSpPr txBox="1">
            <a:spLocks/>
          </p:cNvSpPr>
          <p:nvPr/>
        </p:nvSpPr>
        <p:spPr>
          <a:xfrm>
            <a:off x="22249182" y="7253864"/>
            <a:ext cx="10213848" cy="1235716"/>
          </a:xfrm>
          <a:prstGeom prst="rect">
            <a:avLst/>
          </a:prstGeom>
          <a:solidFill>
            <a:srgbClr val="002147"/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3291840" rtl="0" eaLnBrk="1" latinLnBrk="0" hangingPunct="1">
              <a:lnSpc>
                <a:spcPct val="90000"/>
              </a:lnSpc>
              <a:spcBef>
                <a:spcPts val="4320"/>
              </a:spcBef>
              <a:spcAft>
                <a:spcPts val="72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72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64592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7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648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kern="100" cap="none" dirty="0">
                <a:solidFill>
                  <a:schemeClr val="bg1"/>
                </a:solidFill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in vitro </a:t>
            </a:r>
            <a:r>
              <a:rPr lang="en-US" kern="100" cap="none" dirty="0">
                <a:solidFill>
                  <a:schemeClr val="bg1"/>
                </a:solidFill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translation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8427562-8DAC-FEC5-2F04-C87EB903C67D}"/>
              </a:ext>
            </a:extLst>
          </p:cNvPr>
          <p:cNvSpPr txBox="1">
            <a:spLocks/>
          </p:cNvSpPr>
          <p:nvPr/>
        </p:nvSpPr>
        <p:spPr>
          <a:xfrm>
            <a:off x="33200821" y="7253864"/>
            <a:ext cx="10213848" cy="1235716"/>
          </a:xfrm>
          <a:prstGeom prst="rect">
            <a:avLst/>
          </a:prstGeom>
          <a:solidFill>
            <a:srgbClr val="002147"/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3291840" rtl="0" eaLnBrk="1" latinLnBrk="0" hangingPunct="1">
              <a:lnSpc>
                <a:spcPct val="90000"/>
              </a:lnSpc>
              <a:spcBef>
                <a:spcPts val="4320"/>
              </a:spcBef>
              <a:spcAft>
                <a:spcPts val="72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72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64592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7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648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cap="none" dirty="0">
                <a:solidFill>
                  <a:schemeClr val="bg1"/>
                </a:solidFill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Ribosome Profiling</a:t>
            </a:r>
          </a:p>
        </p:txBody>
      </p:sp>
      <p:pic>
        <p:nvPicPr>
          <p:cNvPr id="14" name="Picture 13" descr="A diagram of a scientific experiment&#10;&#10;Description automatically generated">
            <a:extLst>
              <a:ext uri="{FF2B5EF4-FFF2-40B4-BE49-F238E27FC236}">
                <a16:creationId xmlns:a16="http://schemas.microsoft.com/office/drawing/2014/main" id="{DC144DF5-FF86-135C-496E-9BC8433002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1541" y="9168483"/>
            <a:ext cx="9496341" cy="59092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554A81-0956-66C3-1267-64750B256752}"/>
              </a:ext>
            </a:extLst>
          </p:cNvPr>
          <p:cNvSpPr txBox="1"/>
          <p:nvPr/>
        </p:nvSpPr>
        <p:spPr>
          <a:xfrm>
            <a:off x="22253016" y="8393426"/>
            <a:ext cx="10213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cs typeface="Arial"/>
              </a:rPr>
              <a:t>Overview of </a:t>
            </a:r>
            <a:r>
              <a:rPr lang="en-US" sz="4200" b="1" i="1" dirty="0">
                <a:cs typeface="Arial"/>
              </a:rPr>
              <a:t>in vitro </a:t>
            </a:r>
            <a:r>
              <a:rPr lang="en-US" sz="4200" b="1" dirty="0">
                <a:cs typeface="Arial"/>
              </a:rPr>
              <a:t>translation assay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F426BB-FCD5-4CDA-0CFB-93B89357A029}"/>
              </a:ext>
            </a:extLst>
          </p:cNvPr>
          <p:cNvSpPr txBox="1"/>
          <p:nvPr/>
        </p:nvSpPr>
        <p:spPr>
          <a:xfrm>
            <a:off x="22107857" y="14978773"/>
            <a:ext cx="10213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cs typeface="Arial"/>
              </a:rPr>
              <a:t>Creation of a sensitive,  easily-modified reporter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7247094-A924-738E-AD78-AE4A1E7ADD58}"/>
              </a:ext>
            </a:extLst>
          </p:cNvPr>
          <p:cNvSpPr txBox="1"/>
          <p:nvPr/>
        </p:nvSpPr>
        <p:spPr>
          <a:xfrm>
            <a:off x="22107856" y="21998749"/>
            <a:ext cx="10213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cs typeface="Arial"/>
              </a:rPr>
              <a:t>Purified </a:t>
            </a:r>
            <a:r>
              <a:rPr lang="en-US" sz="4200" b="1" i="1" dirty="0">
                <a:cs typeface="Arial"/>
              </a:rPr>
              <a:t>F. tularensis </a:t>
            </a:r>
            <a:r>
              <a:rPr lang="en-US" sz="4200" b="1" dirty="0">
                <a:cs typeface="Arial"/>
              </a:rPr>
              <a:t>ribosomes have more variability in activity and density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5319BCD3-0A96-A06A-1B04-94B2D789D841}"/>
              </a:ext>
            </a:extLst>
          </p:cNvPr>
          <p:cNvSpPr txBox="1"/>
          <p:nvPr/>
        </p:nvSpPr>
        <p:spPr>
          <a:xfrm>
            <a:off x="33221981" y="8393426"/>
            <a:ext cx="10213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cs typeface="Arial"/>
              </a:rPr>
              <a:t>Overview of ribosome profiling</a:t>
            </a:r>
          </a:p>
        </p:txBody>
      </p:sp>
      <p:grpSp>
        <p:nvGrpSpPr>
          <p:cNvPr id="1248" name="Group 1247">
            <a:extLst>
              <a:ext uri="{FF2B5EF4-FFF2-40B4-BE49-F238E27FC236}">
                <a16:creationId xmlns:a16="http://schemas.microsoft.com/office/drawing/2014/main" id="{60AD2BF2-DBDB-A164-921D-AD4BCE5149A8}"/>
              </a:ext>
            </a:extLst>
          </p:cNvPr>
          <p:cNvGrpSpPr/>
          <p:nvPr/>
        </p:nvGrpSpPr>
        <p:grpSpPr>
          <a:xfrm>
            <a:off x="35280779" y="9320738"/>
            <a:ext cx="4719558" cy="369332"/>
            <a:chOff x="34818289" y="9547442"/>
            <a:chExt cx="4719558" cy="369332"/>
          </a:xfrm>
        </p:grpSpPr>
        <p:sp>
          <p:nvSpPr>
            <p:cNvPr id="1031" name="Oval 1030">
              <a:extLst>
                <a:ext uri="{FF2B5EF4-FFF2-40B4-BE49-F238E27FC236}">
                  <a16:creationId xmlns:a16="http://schemas.microsoft.com/office/drawing/2014/main" id="{76EF4289-8FAF-5440-3053-1E8CD8D9D7DC}"/>
                </a:ext>
              </a:extLst>
            </p:cNvPr>
            <p:cNvSpPr/>
            <p:nvPr/>
          </p:nvSpPr>
          <p:spPr>
            <a:xfrm>
              <a:off x="34818289" y="9596377"/>
              <a:ext cx="271462" cy="271462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latin typeface="Helvetica" pitchFamily="2" charset="0"/>
                </a:rPr>
                <a:t>1</a:t>
              </a:r>
            </a:p>
          </p:txBody>
        </p:sp>
        <p:sp>
          <p:nvSpPr>
            <p:cNvPr id="1032" name="TextBox 1031">
              <a:extLst>
                <a:ext uri="{FF2B5EF4-FFF2-40B4-BE49-F238E27FC236}">
                  <a16:creationId xmlns:a16="http://schemas.microsoft.com/office/drawing/2014/main" id="{2F270311-8125-8FB3-2B69-134DB7E53728}"/>
                </a:ext>
              </a:extLst>
            </p:cNvPr>
            <p:cNvSpPr txBox="1"/>
            <p:nvPr/>
          </p:nvSpPr>
          <p:spPr>
            <a:xfrm>
              <a:off x="35146901" y="9547442"/>
              <a:ext cx="43909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Helvetica" pitchFamily="2" charset="0"/>
                </a:rPr>
                <a:t>Isolation of actively translating ribosomes</a:t>
              </a:r>
            </a:p>
          </p:txBody>
        </p:sp>
      </p:grpSp>
      <p:pic>
        <p:nvPicPr>
          <p:cNvPr id="1038" name="Picture 1037" descr="A blue and white object&#10;&#10;Description automatically generated with medium confidence">
            <a:extLst>
              <a:ext uri="{FF2B5EF4-FFF2-40B4-BE49-F238E27FC236}">
                <a16:creationId xmlns:a16="http://schemas.microsoft.com/office/drawing/2014/main" id="{AA9CABF4-CDB5-305A-5EE5-E76D2710A3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22613" y="10648521"/>
            <a:ext cx="5384550" cy="907605"/>
          </a:xfrm>
          <a:prstGeom prst="rect">
            <a:avLst/>
          </a:prstGeom>
        </p:spPr>
      </p:pic>
      <p:pic>
        <p:nvPicPr>
          <p:cNvPr id="1040" name="Picture 1039">
            <a:extLst>
              <a:ext uri="{FF2B5EF4-FFF2-40B4-BE49-F238E27FC236}">
                <a16:creationId xmlns:a16="http://schemas.microsoft.com/office/drawing/2014/main" id="{61A96436-D26B-5E68-5CB2-54B13CAB8E8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V="1">
            <a:off x="35822613" y="12061966"/>
            <a:ext cx="5452936" cy="569298"/>
          </a:xfrm>
          <a:prstGeom prst="rect">
            <a:avLst/>
          </a:prstGeom>
        </p:spPr>
      </p:pic>
      <p:pic>
        <p:nvPicPr>
          <p:cNvPr id="1041" name="Picture 1040">
            <a:extLst>
              <a:ext uri="{FF2B5EF4-FFF2-40B4-BE49-F238E27FC236}">
                <a16:creationId xmlns:a16="http://schemas.microsoft.com/office/drawing/2014/main" id="{C2A30EDE-CB63-9B61-E8E8-A1F7FC64FE5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822613" y="13008599"/>
            <a:ext cx="5452936" cy="308029"/>
          </a:xfrm>
          <a:prstGeom prst="rect">
            <a:avLst/>
          </a:prstGeom>
        </p:spPr>
      </p:pic>
      <p:grpSp>
        <p:nvGrpSpPr>
          <p:cNvPr id="1249" name="Group 1248">
            <a:extLst>
              <a:ext uri="{FF2B5EF4-FFF2-40B4-BE49-F238E27FC236}">
                <a16:creationId xmlns:a16="http://schemas.microsoft.com/office/drawing/2014/main" id="{71A84DA9-ACB9-C322-6146-A43B13AB6B17}"/>
              </a:ext>
            </a:extLst>
          </p:cNvPr>
          <p:cNvGrpSpPr/>
          <p:nvPr/>
        </p:nvGrpSpPr>
        <p:grpSpPr>
          <a:xfrm>
            <a:off x="35280779" y="10497801"/>
            <a:ext cx="3757756" cy="369332"/>
            <a:chOff x="34818289" y="11039358"/>
            <a:chExt cx="3757756" cy="369332"/>
          </a:xfrm>
        </p:grpSpPr>
        <p:sp>
          <p:nvSpPr>
            <p:cNvPr id="1042" name="Oval 1041">
              <a:extLst>
                <a:ext uri="{FF2B5EF4-FFF2-40B4-BE49-F238E27FC236}">
                  <a16:creationId xmlns:a16="http://schemas.microsoft.com/office/drawing/2014/main" id="{6E8CE3F9-4027-4402-7BA1-142D12CCC95E}"/>
                </a:ext>
              </a:extLst>
            </p:cNvPr>
            <p:cNvSpPr/>
            <p:nvPr/>
          </p:nvSpPr>
          <p:spPr>
            <a:xfrm>
              <a:off x="34818289" y="11088293"/>
              <a:ext cx="271462" cy="271462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latin typeface="Helvetica" pitchFamily="2" charset="0"/>
                </a:rPr>
                <a:t>2</a:t>
              </a:r>
            </a:p>
          </p:txBody>
        </p:sp>
        <p:sp>
          <p:nvSpPr>
            <p:cNvPr id="1043" name="TextBox 1042">
              <a:extLst>
                <a:ext uri="{FF2B5EF4-FFF2-40B4-BE49-F238E27FC236}">
                  <a16:creationId xmlns:a16="http://schemas.microsoft.com/office/drawing/2014/main" id="{F616C33A-F1EC-31D3-6FC7-D6E6F8E83F5C}"/>
                </a:ext>
              </a:extLst>
            </p:cNvPr>
            <p:cNvSpPr txBox="1"/>
            <p:nvPr/>
          </p:nvSpPr>
          <p:spPr>
            <a:xfrm>
              <a:off x="35146901" y="11039358"/>
              <a:ext cx="3429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Helvetica" pitchFamily="2" charset="0"/>
                </a:rPr>
                <a:t>Digestion of unprotected mRNA</a:t>
              </a:r>
            </a:p>
          </p:txBody>
        </p:sp>
      </p:grpSp>
      <p:grpSp>
        <p:nvGrpSpPr>
          <p:cNvPr id="1250" name="Group 1249">
            <a:extLst>
              <a:ext uri="{FF2B5EF4-FFF2-40B4-BE49-F238E27FC236}">
                <a16:creationId xmlns:a16="http://schemas.microsoft.com/office/drawing/2014/main" id="{9F9949B8-621A-18DE-79AD-836F5D1DE7C2}"/>
              </a:ext>
            </a:extLst>
          </p:cNvPr>
          <p:cNvGrpSpPr/>
          <p:nvPr/>
        </p:nvGrpSpPr>
        <p:grpSpPr>
          <a:xfrm>
            <a:off x="35280779" y="11726073"/>
            <a:ext cx="3667988" cy="369332"/>
            <a:chOff x="34818289" y="12579400"/>
            <a:chExt cx="3667988" cy="369332"/>
          </a:xfrm>
        </p:grpSpPr>
        <p:sp>
          <p:nvSpPr>
            <p:cNvPr id="1047" name="Oval 1046">
              <a:extLst>
                <a:ext uri="{FF2B5EF4-FFF2-40B4-BE49-F238E27FC236}">
                  <a16:creationId xmlns:a16="http://schemas.microsoft.com/office/drawing/2014/main" id="{9DE4854C-5089-F128-2BB5-0B9E2E0CE642}"/>
                </a:ext>
              </a:extLst>
            </p:cNvPr>
            <p:cNvSpPr/>
            <p:nvPr/>
          </p:nvSpPr>
          <p:spPr>
            <a:xfrm>
              <a:off x="34818289" y="12628335"/>
              <a:ext cx="271462" cy="271462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latin typeface="Helvetica" pitchFamily="2" charset="0"/>
                </a:rPr>
                <a:t>3</a:t>
              </a:r>
            </a:p>
          </p:txBody>
        </p:sp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34B619CD-31B4-C8BF-2B41-35B61B72A2DE}"/>
                </a:ext>
              </a:extLst>
            </p:cNvPr>
            <p:cNvSpPr txBox="1"/>
            <p:nvPr/>
          </p:nvSpPr>
          <p:spPr>
            <a:xfrm>
              <a:off x="35146901" y="12579400"/>
              <a:ext cx="3339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Helvetica" pitchFamily="2" charset="0"/>
                </a:rPr>
                <a:t>Purification of mRNA footprints</a:t>
              </a:r>
            </a:p>
          </p:txBody>
        </p:sp>
      </p:grpSp>
      <p:grpSp>
        <p:nvGrpSpPr>
          <p:cNvPr id="1251" name="Group 1250">
            <a:extLst>
              <a:ext uri="{FF2B5EF4-FFF2-40B4-BE49-F238E27FC236}">
                <a16:creationId xmlns:a16="http://schemas.microsoft.com/office/drawing/2014/main" id="{F16B892D-E36E-1220-D447-9AABDFD70528}"/>
              </a:ext>
            </a:extLst>
          </p:cNvPr>
          <p:cNvGrpSpPr/>
          <p:nvPr/>
        </p:nvGrpSpPr>
        <p:grpSpPr>
          <a:xfrm>
            <a:off x="35280779" y="12592735"/>
            <a:ext cx="6437977" cy="369332"/>
            <a:chOff x="34818289" y="13576417"/>
            <a:chExt cx="6437977" cy="369332"/>
          </a:xfrm>
        </p:grpSpPr>
        <p:sp>
          <p:nvSpPr>
            <p:cNvPr id="1049" name="Oval 1048">
              <a:extLst>
                <a:ext uri="{FF2B5EF4-FFF2-40B4-BE49-F238E27FC236}">
                  <a16:creationId xmlns:a16="http://schemas.microsoft.com/office/drawing/2014/main" id="{9FAA1C4F-55CE-4F3A-400C-84C58844DEA9}"/>
                </a:ext>
              </a:extLst>
            </p:cNvPr>
            <p:cNvSpPr/>
            <p:nvPr/>
          </p:nvSpPr>
          <p:spPr>
            <a:xfrm>
              <a:off x="34818289" y="13625352"/>
              <a:ext cx="271462" cy="271462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latin typeface="Helvetica" pitchFamily="2" charset="0"/>
                </a:rPr>
                <a:t>4</a:t>
              </a:r>
            </a:p>
          </p:txBody>
        </p:sp>
        <p:sp>
          <p:nvSpPr>
            <p:cNvPr id="1069" name="TextBox 1068">
              <a:extLst>
                <a:ext uri="{FF2B5EF4-FFF2-40B4-BE49-F238E27FC236}">
                  <a16:creationId xmlns:a16="http://schemas.microsoft.com/office/drawing/2014/main" id="{D0917323-F58A-E205-8656-5FD358DD320A}"/>
                </a:ext>
              </a:extLst>
            </p:cNvPr>
            <p:cNvSpPr txBox="1"/>
            <p:nvPr/>
          </p:nvSpPr>
          <p:spPr>
            <a:xfrm>
              <a:off x="35146901" y="13576417"/>
              <a:ext cx="6109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Helvetica" pitchFamily="2" charset="0"/>
                </a:rPr>
                <a:t>Creation of cDNA libraries for high-throughout sequencing</a:t>
              </a:r>
            </a:p>
          </p:txBody>
        </p:sp>
      </p:grpSp>
      <p:grpSp>
        <p:nvGrpSpPr>
          <p:cNvPr id="1252" name="Group 1251">
            <a:extLst>
              <a:ext uri="{FF2B5EF4-FFF2-40B4-BE49-F238E27FC236}">
                <a16:creationId xmlns:a16="http://schemas.microsoft.com/office/drawing/2014/main" id="{C0C8C89C-CD11-B276-FBF5-3889EC6E166E}"/>
              </a:ext>
            </a:extLst>
          </p:cNvPr>
          <p:cNvGrpSpPr/>
          <p:nvPr/>
        </p:nvGrpSpPr>
        <p:grpSpPr>
          <a:xfrm>
            <a:off x="35280779" y="13459397"/>
            <a:ext cx="5771128" cy="369332"/>
            <a:chOff x="34818289" y="14507661"/>
            <a:chExt cx="5771128" cy="369332"/>
          </a:xfrm>
        </p:grpSpPr>
        <p:sp>
          <p:nvSpPr>
            <p:cNvPr id="1070" name="Oval 1069">
              <a:extLst>
                <a:ext uri="{FF2B5EF4-FFF2-40B4-BE49-F238E27FC236}">
                  <a16:creationId xmlns:a16="http://schemas.microsoft.com/office/drawing/2014/main" id="{AE84CC4C-8EC9-0B64-2579-49F68F33F920}"/>
                </a:ext>
              </a:extLst>
            </p:cNvPr>
            <p:cNvSpPr/>
            <p:nvPr/>
          </p:nvSpPr>
          <p:spPr>
            <a:xfrm>
              <a:off x="34818289" y="14556596"/>
              <a:ext cx="271462" cy="271462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latin typeface="Helvetica" pitchFamily="2" charset="0"/>
                </a:rPr>
                <a:t>5</a:t>
              </a:r>
            </a:p>
          </p:txBody>
        </p:sp>
        <p:sp>
          <p:nvSpPr>
            <p:cNvPr id="1071" name="TextBox 1070">
              <a:extLst>
                <a:ext uri="{FF2B5EF4-FFF2-40B4-BE49-F238E27FC236}">
                  <a16:creationId xmlns:a16="http://schemas.microsoft.com/office/drawing/2014/main" id="{278DF3F2-565B-9AAC-8776-8FE131A4CD33}"/>
                </a:ext>
              </a:extLst>
            </p:cNvPr>
            <p:cNvSpPr txBox="1"/>
            <p:nvPr/>
          </p:nvSpPr>
          <p:spPr>
            <a:xfrm>
              <a:off x="35146901" y="14507661"/>
              <a:ext cx="54425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Helvetica" pitchFamily="2" charset="0"/>
                </a:rPr>
                <a:t>Identification and comparison of translated mRNAs </a:t>
              </a:r>
            </a:p>
          </p:txBody>
        </p:sp>
      </p:grpSp>
      <p:grpSp>
        <p:nvGrpSpPr>
          <p:cNvPr id="1253" name="Group 1252">
            <a:extLst>
              <a:ext uri="{FF2B5EF4-FFF2-40B4-BE49-F238E27FC236}">
                <a16:creationId xmlns:a16="http://schemas.microsoft.com/office/drawing/2014/main" id="{162E092B-64EE-D7D7-82FB-E06C4C3FC311}"/>
              </a:ext>
            </a:extLst>
          </p:cNvPr>
          <p:cNvGrpSpPr/>
          <p:nvPr/>
        </p:nvGrpSpPr>
        <p:grpSpPr>
          <a:xfrm>
            <a:off x="35758806" y="13818758"/>
            <a:ext cx="5517880" cy="1261409"/>
            <a:chOff x="35296316" y="14867022"/>
            <a:chExt cx="5517880" cy="1261409"/>
          </a:xfrm>
        </p:grpSpPr>
        <p:pic>
          <p:nvPicPr>
            <p:cNvPr id="1072" name="Picture 1071" descr="A graph of a sound wave&#10;&#10;Description automatically generated with medium confidence">
              <a:extLst>
                <a:ext uri="{FF2B5EF4-FFF2-40B4-BE49-F238E27FC236}">
                  <a16:creationId xmlns:a16="http://schemas.microsoft.com/office/drawing/2014/main" id="{0023E0EF-3965-56AB-6D9B-EF588C16F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7813198" y="14867022"/>
              <a:ext cx="3000998" cy="1261409"/>
            </a:xfrm>
            <a:prstGeom prst="rect">
              <a:avLst/>
            </a:prstGeom>
          </p:spPr>
        </p:pic>
        <p:pic>
          <p:nvPicPr>
            <p:cNvPr id="1073" name="Picture 1072" descr="A person sitting at a computer&#10;&#10;Description automatically generated">
              <a:extLst>
                <a:ext uri="{FF2B5EF4-FFF2-40B4-BE49-F238E27FC236}">
                  <a16:creationId xmlns:a16="http://schemas.microsoft.com/office/drawing/2014/main" id="{003B06AE-6C48-AFAF-BEE8-7E8992A2E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b="35412"/>
            <a:stretch/>
          </p:blipFill>
          <p:spPr>
            <a:xfrm>
              <a:off x="35296316" y="15148252"/>
              <a:ext cx="1719045" cy="980179"/>
            </a:xfrm>
            <a:prstGeom prst="rect">
              <a:avLst/>
            </a:prstGeom>
          </p:spPr>
        </p:pic>
        <p:cxnSp>
          <p:nvCxnSpPr>
            <p:cNvPr id="1075" name="Straight Arrow Connector 1074">
              <a:extLst>
                <a:ext uri="{FF2B5EF4-FFF2-40B4-BE49-F238E27FC236}">
                  <a16:creationId xmlns:a16="http://schemas.microsoft.com/office/drawing/2014/main" id="{335EFFCE-902C-9000-4051-CFB18069BBD0}"/>
                </a:ext>
              </a:extLst>
            </p:cNvPr>
            <p:cNvCxnSpPr>
              <a:cxnSpLocks/>
            </p:cNvCxnSpPr>
            <p:nvPr/>
          </p:nvCxnSpPr>
          <p:spPr>
            <a:xfrm>
              <a:off x="36958211" y="15612026"/>
              <a:ext cx="53926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77" name="TextBox 1076">
            <a:extLst>
              <a:ext uri="{FF2B5EF4-FFF2-40B4-BE49-F238E27FC236}">
                <a16:creationId xmlns:a16="http://schemas.microsoft.com/office/drawing/2014/main" id="{F2F8E067-70DA-4B90-B6D4-642A1ABBFA52}"/>
              </a:ext>
            </a:extLst>
          </p:cNvPr>
          <p:cNvSpPr txBox="1"/>
          <p:nvPr/>
        </p:nvSpPr>
        <p:spPr>
          <a:xfrm>
            <a:off x="33221981" y="15283238"/>
            <a:ext cx="101926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cs typeface="Arial"/>
              </a:rPr>
              <a:t>Profiling ribosomes with specific bS21 homologs</a:t>
            </a:r>
          </a:p>
        </p:txBody>
      </p:sp>
      <p:grpSp>
        <p:nvGrpSpPr>
          <p:cNvPr id="1094" name="Group 1093">
            <a:extLst>
              <a:ext uri="{FF2B5EF4-FFF2-40B4-BE49-F238E27FC236}">
                <a16:creationId xmlns:a16="http://schemas.microsoft.com/office/drawing/2014/main" id="{59C6A0FF-083C-F1F7-A1C5-71F96AC22B22}"/>
              </a:ext>
            </a:extLst>
          </p:cNvPr>
          <p:cNvGrpSpPr/>
          <p:nvPr/>
        </p:nvGrpSpPr>
        <p:grpSpPr>
          <a:xfrm>
            <a:off x="34134100" y="16646236"/>
            <a:ext cx="5769867" cy="5882253"/>
            <a:chOff x="33901061" y="18670562"/>
            <a:chExt cx="5244753" cy="5346911"/>
          </a:xfrm>
        </p:grpSpPr>
        <p:sp>
          <p:nvSpPr>
            <p:cNvPr id="1084" name="TextBox 1083">
              <a:extLst>
                <a:ext uri="{FF2B5EF4-FFF2-40B4-BE49-F238E27FC236}">
                  <a16:creationId xmlns:a16="http://schemas.microsoft.com/office/drawing/2014/main" id="{EA63A6C0-2F83-1B86-6FA3-25ED2A939CE1}"/>
                </a:ext>
              </a:extLst>
            </p:cNvPr>
            <p:cNvSpPr txBox="1"/>
            <p:nvPr/>
          </p:nvSpPr>
          <p:spPr>
            <a:xfrm>
              <a:off x="33901061" y="18670562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Helvetica" pitchFamily="2" charset="0"/>
                </a:rPr>
                <a:t>Experiment</a:t>
              </a:r>
            </a:p>
          </p:txBody>
        </p:sp>
        <p:sp>
          <p:nvSpPr>
            <p:cNvPr id="1086" name="TextBox 1085">
              <a:extLst>
                <a:ext uri="{FF2B5EF4-FFF2-40B4-BE49-F238E27FC236}">
                  <a16:creationId xmlns:a16="http://schemas.microsoft.com/office/drawing/2014/main" id="{2936B351-CAAD-DFFB-E5DE-9BDFB1B5D8ED}"/>
                </a:ext>
              </a:extLst>
            </p:cNvPr>
            <p:cNvSpPr txBox="1"/>
            <p:nvPr/>
          </p:nvSpPr>
          <p:spPr>
            <a:xfrm>
              <a:off x="35642557" y="1867056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Helvetica" pitchFamily="2" charset="0"/>
                </a:rPr>
                <a:t>1</a:t>
              </a:r>
            </a:p>
          </p:txBody>
        </p:sp>
        <p:sp>
          <p:nvSpPr>
            <p:cNvPr id="1087" name="TextBox 1086">
              <a:extLst>
                <a:ext uri="{FF2B5EF4-FFF2-40B4-BE49-F238E27FC236}">
                  <a16:creationId xmlns:a16="http://schemas.microsoft.com/office/drawing/2014/main" id="{DD56124F-4988-1D70-1995-DCA10DCF70DD}"/>
                </a:ext>
              </a:extLst>
            </p:cNvPr>
            <p:cNvSpPr txBox="1"/>
            <p:nvPr/>
          </p:nvSpPr>
          <p:spPr>
            <a:xfrm>
              <a:off x="36618007" y="18670562"/>
              <a:ext cx="312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Helvetica" pitchFamily="2" charset="0"/>
                </a:rPr>
                <a:t>2</a:t>
              </a:r>
            </a:p>
          </p:txBody>
        </p:sp>
        <p:sp>
          <p:nvSpPr>
            <p:cNvPr id="1088" name="TextBox 1087">
              <a:extLst>
                <a:ext uri="{FF2B5EF4-FFF2-40B4-BE49-F238E27FC236}">
                  <a16:creationId xmlns:a16="http://schemas.microsoft.com/office/drawing/2014/main" id="{D3CB9686-5B0A-5349-5835-E43BA143A0D9}"/>
                </a:ext>
              </a:extLst>
            </p:cNvPr>
            <p:cNvSpPr txBox="1"/>
            <p:nvPr/>
          </p:nvSpPr>
          <p:spPr>
            <a:xfrm>
              <a:off x="37589853" y="1867056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Helvetica" pitchFamily="2" charset="0"/>
                </a:rPr>
                <a:t>3</a:t>
              </a:r>
            </a:p>
          </p:txBody>
        </p:sp>
        <p:sp>
          <p:nvSpPr>
            <p:cNvPr id="1089" name="TextBox 1088">
              <a:extLst>
                <a:ext uri="{FF2B5EF4-FFF2-40B4-BE49-F238E27FC236}">
                  <a16:creationId xmlns:a16="http://schemas.microsoft.com/office/drawing/2014/main" id="{F85554CD-C5D9-55BC-DFA6-43EFD326C6AA}"/>
                </a:ext>
              </a:extLst>
            </p:cNvPr>
            <p:cNvSpPr txBox="1"/>
            <p:nvPr/>
          </p:nvSpPr>
          <p:spPr>
            <a:xfrm>
              <a:off x="38526454" y="1867056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Helvetica" pitchFamily="2" charset="0"/>
                </a:rPr>
                <a:t>4</a:t>
              </a:r>
            </a:p>
          </p:txBody>
        </p:sp>
        <p:pic>
          <p:nvPicPr>
            <p:cNvPr id="1090" name="Picture 1089">
              <a:extLst>
                <a:ext uri="{FF2B5EF4-FFF2-40B4-BE49-F238E27FC236}">
                  <a16:creationId xmlns:a16="http://schemas.microsoft.com/office/drawing/2014/main" id="{6A7FBEDA-AD65-F243-24B6-3BDDF12DE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5372587" y="19024209"/>
              <a:ext cx="3773227" cy="4993264"/>
            </a:xfrm>
            <a:prstGeom prst="rect">
              <a:avLst/>
            </a:prstGeom>
          </p:spPr>
        </p:pic>
        <p:sp>
          <p:nvSpPr>
            <p:cNvPr id="1091" name="TextBox 1090">
              <a:extLst>
                <a:ext uri="{FF2B5EF4-FFF2-40B4-BE49-F238E27FC236}">
                  <a16:creationId xmlns:a16="http://schemas.microsoft.com/office/drawing/2014/main" id="{E1E17636-D5F2-7DA6-A967-073E83C88043}"/>
                </a:ext>
              </a:extLst>
            </p:cNvPr>
            <p:cNvSpPr txBox="1"/>
            <p:nvPr/>
          </p:nvSpPr>
          <p:spPr>
            <a:xfrm>
              <a:off x="33901061" y="20403273"/>
              <a:ext cx="14707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Helvetica" pitchFamily="2" charset="0"/>
                </a:rPr>
                <a:t>Ribosomes in cells</a:t>
              </a:r>
            </a:p>
          </p:txBody>
        </p:sp>
        <p:sp>
          <p:nvSpPr>
            <p:cNvPr id="1092" name="TextBox 1091">
              <a:extLst>
                <a:ext uri="{FF2B5EF4-FFF2-40B4-BE49-F238E27FC236}">
                  <a16:creationId xmlns:a16="http://schemas.microsoft.com/office/drawing/2014/main" id="{52C6C0ED-E6BC-07AA-3994-27A0ACBA3659}"/>
                </a:ext>
              </a:extLst>
            </p:cNvPr>
            <p:cNvSpPr txBox="1"/>
            <p:nvPr/>
          </p:nvSpPr>
          <p:spPr>
            <a:xfrm>
              <a:off x="33901061" y="22120313"/>
              <a:ext cx="14707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Helvetica" pitchFamily="2" charset="0"/>
                </a:rPr>
                <a:t>Immuno-</a:t>
              </a:r>
            </a:p>
            <a:p>
              <a:r>
                <a:rPr lang="en-US" sz="1800" dirty="0">
                  <a:latin typeface="Helvetica" pitchFamily="2" charset="0"/>
                </a:rPr>
                <a:t>precipitation</a:t>
              </a:r>
            </a:p>
          </p:txBody>
        </p:sp>
        <p:sp>
          <p:nvSpPr>
            <p:cNvPr id="1093" name="TextBox 1092">
              <a:extLst>
                <a:ext uri="{FF2B5EF4-FFF2-40B4-BE49-F238E27FC236}">
                  <a16:creationId xmlns:a16="http://schemas.microsoft.com/office/drawing/2014/main" id="{A2EB016D-041C-152B-06F3-A3559A4E6295}"/>
                </a:ext>
              </a:extLst>
            </p:cNvPr>
            <p:cNvSpPr txBox="1"/>
            <p:nvPr/>
          </p:nvSpPr>
          <p:spPr>
            <a:xfrm>
              <a:off x="33901061" y="23207433"/>
              <a:ext cx="14707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Helvetica" pitchFamily="2" charset="0"/>
                </a:rPr>
                <a:t>Ribosomes profiled</a:t>
              </a:r>
            </a:p>
          </p:txBody>
        </p:sp>
      </p:grpSp>
      <p:sp>
        <p:nvSpPr>
          <p:cNvPr id="1213" name="TextBox 1212">
            <a:extLst>
              <a:ext uri="{FF2B5EF4-FFF2-40B4-BE49-F238E27FC236}">
                <a16:creationId xmlns:a16="http://schemas.microsoft.com/office/drawing/2014/main" id="{B83DAE4C-E678-93C3-BDD3-9F230D84D099}"/>
              </a:ext>
            </a:extLst>
          </p:cNvPr>
          <p:cNvSpPr txBox="1"/>
          <p:nvPr/>
        </p:nvSpPr>
        <p:spPr>
          <a:xfrm>
            <a:off x="33258476" y="22788494"/>
            <a:ext cx="101561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cs typeface="Arial"/>
              </a:rPr>
              <a:t>Purification of 70S ribosomes by immunoprecipitating a bS21 homolog</a:t>
            </a:r>
          </a:p>
        </p:txBody>
      </p:sp>
      <p:sp>
        <p:nvSpPr>
          <p:cNvPr id="1215" name="TextBox 1214">
            <a:extLst>
              <a:ext uri="{FF2B5EF4-FFF2-40B4-BE49-F238E27FC236}">
                <a16:creationId xmlns:a16="http://schemas.microsoft.com/office/drawing/2014/main" id="{D931D0BD-DDE4-0B77-C3D3-003BEF2F0918}"/>
              </a:ext>
            </a:extLst>
          </p:cNvPr>
          <p:cNvSpPr txBox="1"/>
          <p:nvPr/>
        </p:nvSpPr>
        <p:spPr>
          <a:xfrm>
            <a:off x="185595" y="30827252"/>
            <a:ext cx="43520011" cy="2005045"/>
          </a:xfrm>
          <a:prstGeom prst="rect">
            <a:avLst/>
          </a:prstGeom>
          <a:noFill/>
        </p:spPr>
        <p:txBody>
          <a:bodyPr wrap="none" numCol="3" rtlCol="0" anchor="t" anchorCtr="0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Helvetica" pitchFamily="2" charset="0"/>
              </a:rPr>
              <a:t>Funding for this work was provided by</a:t>
            </a:r>
          </a:p>
          <a:p>
            <a:r>
              <a:rPr lang="en-US" sz="3200" cap="none" dirty="0">
                <a:solidFill>
                  <a:schemeClr val="bg1"/>
                </a:solidFill>
                <a:latin typeface="Helvetica" pitchFamily="2" charset="0"/>
              </a:rPr>
              <a:t>NIGMS 1R35GM150599 – KMR</a:t>
            </a:r>
          </a:p>
          <a:p>
            <a:r>
              <a:rPr lang="en-US" sz="3200" cap="none" dirty="0">
                <a:solidFill>
                  <a:schemeClr val="bg1"/>
                </a:solidFill>
                <a:latin typeface="Helvetica" pitchFamily="2" charset="0"/>
              </a:rPr>
              <a:t>NIGMS CARTD-COBRE Pilot Project Award, P20GM121344 – KMR</a:t>
            </a:r>
          </a:p>
          <a:p>
            <a:r>
              <a:rPr lang="en-US" sz="3200" cap="none" dirty="0">
                <a:solidFill>
                  <a:schemeClr val="bg1"/>
                </a:solidFill>
                <a:latin typeface="Helvetica" pitchFamily="2" charset="0"/>
              </a:rPr>
              <a:t>NIGMS/RI-INBRE Early Career Development Award, P20GM103430 – KMR</a:t>
            </a:r>
          </a:p>
          <a:p>
            <a:endParaRPr lang="en-US" sz="3200" dirty="0">
              <a:solidFill>
                <a:schemeClr val="bg1"/>
              </a:solidFill>
              <a:latin typeface="Helvetica" pitchFamily="2" charset="0"/>
            </a:endParaRPr>
          </a:p>
          <a:p>
            <a:endParaRPr lang="en-US" sz="3200" cap="none" dirty="0">
              <a:solidFill>
                <a:schemeClr val="bg1"/>
              </a:solidFill>
              <a:latin typeface="Helvetica" pitchFamily="2" charset="0"/>
            </a:endParaRPr>
          </a:p>
          <a:p>
            <a:endParaRPr lang="en-US" sz="3200" cap="none" dirty="0">
              <a:solidFill>
                <a:schemeClr val="bg1"/>
              </a:solidFill>
              <a:latin typeface="Helvetica" pitchFamily="2" charset="0"/>
            </a:endParaRPr>
          </a:p>
          <a:p>
            <a:endParaRPr lang="en-US" sz="32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3200" cap="none" dirty="0">
                <a:solidFill>
                  <a:schemeClr val="bg1"/>
                </a:solidFill>
                <a:latin typeface="Helvetica" pitchFamily="2" charset="0"/>
              </a:rPr>
              <a:t>Rhode Island Foundation Medical Research Grant, 2798_20190602 - KMR</a:t>
            </a:r>
          </a:p>
          <a:p>
            <a:r>
              <a:rPr lang="en-US" sz="3200" cap="none" dirty="0">
                <a:solidFill>
                  <a:schemeClr val="bg1"/>
                </a:solidFill>
                <a:latin typeface="Helvetica" pitchFamily="2" charset="0"/>
              </a:rPr>
              <a:t>USDA NIFA, Hatch Formula, 1017848 – KMR</a:t>
            </a:r>
          </a:p>
          <a:p>
            <a:endParaRPr lang="en-US" sz="3200" cap="none" dirty="0">
              <a:solidFill>
                <a:schemeClr val="bg1"/>
              </a:solidFill>
              <a:latin typeface="Helvetica" pitchFamily="2" charset="0"/>
            </a:endParaRPr>
          </a:p>
          <a:p>
            <a:endParaRPr lang="en-US" sz="3200" dirty="0">
              <a:solidFill>
                <a:schemeClr val="bg1"/>
              </a:solidFill>
              <a:latin typeface="Helvetica" pitchFamily="2" charset="0"/>
            </a:endParaRPr>
          </a:p>
          <a:p>
            <a:endParaRPr lang="en-US" sz="3200" dirty="0">
              <a:solidFill>
                <a:schemeClr val="bg1"/>
              </a:solidFill>
              <a:latin typeface="Helvetica" pitchFamily="2" charset="0"/>
            </a:endParaRPr>
          </a:p>
          <a:p>
            <a:endParaRPr lang="en-US" sz="32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Helvetica" pitchFamily="2" charset="0"/>
              </a:rPr>
              <a:t>References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cap="none" dirty="0" err="1">
                <a:solidFill>
                  <a:schemeClr val="bg1"/>
                </a:solidFill>
                <a:latin typeface="Helvetica" pitchFamily="2" charset="0"/>
              </a:rPr>
              <a:t>Trautmann</a:t>
            </a:r>
            <a:r>
              <a:rPr lang="en-US" sz="2000" cap="none" dirty="0">
                <a:solidFill>
                  <a:schemeClr val="bg1"/>
                </a:solidFill>
                <a:latin typeface="Helvetica" pitchFamily="2" charset="0"/>
              </a:rPr>
              <a:t>, H. S., &amp; Ramsey, K. M. (2022). A Ribosomal Protein Homolog Governs Gene Expression and Virulence in a Bacterial Pathogen. J. </a:t>
            </a:r>
            <a:r>
              <a:rPr lang="en-US" sz="2000" cap="none" dirty="0" err="1">
                <a:solidFill>
                  <a:schemeClr val="bg1"/>
                </a:solidFill>
                <a:latin typeface="Helvetica" pitchFamily="2" charset="0"/>
              </a:rPr>
              <a:t>Bacteriol</a:t>
            </a:r>
            <a:r>
              <a:rPr lang="en-US" sz="2000" cap="none" dirty="0">
                <a:solidFill>
                  <a:schemeClr val="bg1"/>
                </a:solidFill>
                <a:latin typeface="Helvetica" pitchFamily="2" charset="0"/>
              </a:rPr>
              <a:t>, 204(10), e0026822.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cap="none" dirty="0" err="1">
                <a:solidFill>
                  <a:schemeClr val="bg1"/>
                </a:solidFill>
                <a:latin typeface="Helvetica" pitchFamily="2" charset="0"/>
              </a:rPr>
              <a:t>Trautmann</a:t>
            </a:r>
            <a:r>
              <a:rPr lang="en-US" sz="2000" cap="none" dirty="0">
                <a:solidFill>
                  <a:schemeClr val="bg1"/>
                </a:solidFill>
                <a:latin typeface="Helvetica" pitchFamily="2" charset="0"/>
              </a:rPr>
              <a:t>, H. S., Schmidt, S. S., Gregory, S. T., &amp; Ramsey, K. M. (2023). Ribosome heterogeneity results in leader sequence-mediated regulation of protein synthesis in </a:t>
            </a:r>
            <a:r>
              <a:rPr lang="en-US" sz="2000" i="1" cap="none" dirty="0" err="1">
                <a:solidFill>
                  <a:schemeClr val="bg1"/>
                </a:solidFill>
                <a:latin typeface="Helvetica" pitchFamily="2" charset="0"/>
              </a:rPr>
              <a:t>Francisella</a:t>
            </a:r>
            <a:r>
              <a:rPr lang="en-US" sz="2000" i="1" cap="none" dirty="0">
                <a:solidFill>
                  <a:schemeClr val="bg1"/>
                </a:solidFill>
                <a:latin typeface="Helvetica" pitchFamily="2" charset="0"/>
              </a:rPr>
              <a:t> tularensis</a:t>
            </a:r>
            <a:r>
              <a:rPr lang="en-US" sz="2000" cap="none" dirty="0">
                <a:solidFill>
                  <a:schemeClr val="bg1"/>
                </a:solidFill>
                <a:latin typeface="Helvetica" pitchFamily="2" charset="0"/>
              </a:rPr>
              <a:t>. J. </a:t>
            </a:r>
            <a:r>
              <a:rPr lang="en-US" sz="2000" cap="none" dirty="0" err="1">
                <a:solidFill>
                  <a:schemeClr val="bg1"/>
                </a:solidFill>
                <a:latin typeface="Helvetica" pitchFamily="2" charset="0"/>
              </a:rPr>
              <a:t>Bacteriol</a:t>
            </a:r>
            <a:r>
              <a:rPr lang="en-US" sz="2000" cap="none" dirty="0">
                <a:solidFill>
                  <a:schemeClr val="bg1"/>
                </a:solidFill>
                <a:latin typeface="Helvetica" pitchFamily="2" charset="0"/>
              </a:rPr>
              <a:t>, e0014023.</a:t>
            </a:r>
            <a:r>
              <a:rPr lang="en-US" sz="2800" cap="none" dirty="0">
                <a:solidFill>
                  <a:schemeClr val="bg1"/>
                </a:solidFill>
                <a:latin typeface="Helvetica" pitchFamily="2" charset="0"/>
              </a:rPr>
              <a:t> </a:t>
            </a:r>
          </a:p>
          <a:p>
            <a:endParaRPr lang="en-US" sz="2800" cap="none" dirty="0">
              <a:solidFill>
                <a:schemeClr val="bg1"/>
              </a:solidFill>
              <a:latin typeface="Helvetica" pitchFamily="2" charset="0"/>
            </a:endParaRPr>
          </a:p>
          <a:p>
            <a:endParaRPr lang="en-US" sz="3600" cap="none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216" name="Text Placeholder 9">
            <a:extLst>
              <a:ext uri="{FF2B5EF4-FFF2-40B4-BE49-F238E27FC236}">
                <a16:creationId xmlns:a16="http://schemas.microsoft.com/office/drawing/2014/main" id="{81D075E2-8A56-5E03-1517-CB81B1E54F9E}"/>
              </a:ext>
            </a:extLst>
          </p:cNvPr>
          <p:cNvSpPr txBox="1">
            <a:spLocks/>
          </p:cNvSpPr>
          <p:nvPr/>
        </p:nvSpPr>
        <p:spPr>
          <a:xfrm>
            <a:off x="11428172" y="7253864"/>
            <a:ext cx="10213848" cy="1235716"/>
          </a:xfrm>
          <a:prstGeom prst="rect">
            <a:avLst/>
          </a:prstGeom>
          <a:solidFill>
            <a:srgbClr val="002147"/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3291840" rtl="0" eaLnBrk="1" latinLnBrk="0" hangingPunct="1">
              <a:lnSpc>
                <a:spcPct val="90000"/>
              </a:lnSpc>
              <a:spcBef>
                <a:spcPts val="4320"/>
              </a:spcBef>
              <a:spcAft>
                <a:spcPts val="72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72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64592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7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648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l" defTabSz="3291840" rtl="0" eaLnBrk="1" latinLnBrk="0" hangingPunct="1">
              <a:lnSpc>
                <a:spcPct val="90000"/>
              </a:lnSpc>
              <a:spcBef>
                <a:spcPts val="720"/>
              </a:spcBef>
              <a:spcAft>
                <a:spcPts val="1440"/>
              </a:spcAft>
              <a:buClr>
                <a:schemeClr val="accent1"/>
              </a:buClr>
              <a:buFont typeface="Calibri" pitchFamily="34" charset="0"/>
              <a:buNone/>
              <a:defRPr sz="576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cap="none" dirty="0">
                <a:solidFill>
                  <a:schemeClr val="bg1"/>
                </a:solidFill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Role of bS21-2 </a:t>
            </a:r>
            <a:r>
              <a:rPr lang="en-US" i="1" kern="100" cap="none" dirty="0">
                <a:solidFill>
                  <a:schemeClr val="bg1"/>
                </a:solidFill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in vivo</a:t>
            </a:r>
            <a:endParaRPr lang="en-US" kern="100" cap="none" dirty="0">
              <a:solidFill>
                <a:schemeClr val="bg1"/>
              </a:solidFill>
              <a:latin typeface="Helvetica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17" name="Straight Connector 1216">
            <a:extLst>
              <a:ext uri="{FF2B5EF4-FFF2-40B4-BE49-F238E27FC236}">
                <a16:creationId xmlns:a16="http://schemas.microsoft.com/office/drawing/2014/main" id="{48D20B93-7922-F3DA-8C36-AB98A11FBD4D}"/>
              </a:ext>
            </a:extLst>
          </p:cNvPr>
          <p:cNvCxnSpPr>
            <a:cxnSpLocks/>
          </p:cNvCxnSpPr>
          <p:nvPr/>
        </p:nvCxnSpPr>
        <p:spPr>
          <a:xfrm>
            <a:off x="21945600" y="6997748"/>
            <a:ext cx="0" cy="23022178"/>
          </a:xfrm>
          <a:prstGeom prst="line">
            <a:avLst/>
          </a:prstGeom>
          <a:ln w="152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8" name="Straight Connector 1217">
            <a:extLst>
              <a:ext uri="{FF2B5EF4-FFF2-40B4-BE49-F238E27FC236}">
                <a16:creationId xmlns:a16="http://schemas.microsoft.com/office/drawing/2014/main" id="{79FAA54C-F63D-AC9A-3293-1A6B5DCFF3E0}"/>
              </a:ext>
            </a:extLst>
          </p:cNvPr>
          <p:cNvCxnSpPr>
            <a:cxnSpLocks/>
          </p:cNvCxnSpPr>
          <p:nvPr/>
        </p:nvCxnSpPr>
        <p:spPr>
          <a:xfrm>
            <a:off x="32918400" y="6997748"/>
            <a:ext cx="0" cy="23022178"/>
          </a:xfrm>
          <a:prstGeom prst="line">
            <a:avLst/>
          </a:prstGeom>
          <a:ln w="152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0" name="TextBox 1219">
            <a:extLst>
              <a:ext uri="{FF2B5EF4-FFF2-40B4-BE49-F238E27FC236}">
                <a16:creationId xmlns:a16="http://schemas.microsoft.com/office/drawing/2014/main" id="{2DD61800-87D3-B255-997A-B7213728F8AD}"/>
              </a:ext>
            </a:extLst>
          </p:cNvPr>
          <p:cNvSpPr txBox="1"/>
          <p:nvPr/>
        </p:nvSpPr>
        <p:spPr>
          <a:xfrm>
            <a:off x="22111164" y="19699629"/>
            <a:ext cx="10248261" cy="2246769"/>
          </a:xfrm>
          <a:prstGeom prst="rect">
            <a:avLst/>
          </a:prstGeom>
          <a:noFill/>
        </p:spPr>
        <p:txBody>
          <a:bodyPr wrap="square" lIns="91440" rIns="91440" rtlCol="0">
            <a:spAutoFit/>
          </a:bodyPr>
          <a:lstStyle/>
          <a:p>
            <a:pPr algn="just"/>
            <a:r>
              <a:rPr lang="en-US" sz="2000" b="1" dirty="0"/>
              <a:t>Figure 6. Generating and validating </a:t>
            </a:r>
            <a:r>
              <a:rPr lang="en-US" sz="2000" b="1" dirty="0" err="1"/>
              <a:t>NanoLuc</a:t>
            </a:r>
            <a:r>
              <a:rPr lang="en-US" sz="2000" b="1" dirty="0"/>
              <a:t> reporters for </a:t>
            </a:r>
            <a:r>
              <a:rPr lang="en-US" sz="2000" b="1" i="1" dirty="0"/>
              <a:t>in vitro </a:t>
            </a:r>
            <a:r>
              <a:rPr lang="en-US" sz="2000" b="1" dirty="0"/>
              <a:t>translation assays. A. </a:t>
            </a:r>
            <a:r>
              <a:rPr lang="en-US" sz="2000" dirty="0"/>
              <a:t>Schematic of pKR212, a plasmid containing DNA specifying an mRNA with the </a:t>
            </a:r>
            <a:r>
              <a:rPr lang="en-US" sz="2000" i="1" dirty="0" err="1"/>
              <a:t>pdpA</a:t>
            </a:r>
            <a:r>
              <a:rPr lang="en-US" sz="2000" dirty="0"/>
              <a:t> 5ʹ UTR fused to the gene for the </a:t>
            </a:r>
            <a:r>
              <a:rPr lang="en-US" sz="2000" dirty="0" err="1"/>
              <a:t>NanoLuc</a:t>
            </a:r>
            <a:r>
              <a:rPr lang="en-US" sz="2000" dirty="0"/>
              <a:t> luciferase (</a:t>
            </a:r>
            <a:r>
              <a:rPr lang="en-US" sz="2000" dirty="0" err="1"/>
              <a:t>nLuc</a:t>
            </a:r>
            <a:r>
              <a:rPr lang="en-US" sz="2000" dirty="0"/>
              <a:t>). Inclusion of DNA specifying restriction enzyme sites flanking the 5ʹ UTR allows for easy exchange of leader sequences using standard cloning techniques. </a:t>
            </a:r>
            <a:r>
              <a:rPr lang="en-US" sz="2000" b="1" dirty="0"/>
              <a:t>B.</a:t>
            </a:r>
            <a:r>
              <a:rPr lang="en-US" sz="2000" dirty="0"/>
              <a:t> Standard curve demonstrating sensitivity and linear range of </a:t>
            </a:r>
            <a:r>
              <a:rPr lang="en-US" sz="2000" i="1" dirty="0"/>
              <a:t>in vitro </a:t>
            </a:r>
            <a:r>
              <a:rPr lang="en-US" sz="2000" dirty="0"/>
              <a:t>translation assays using NEB-provided ribosomes, the pKR208 reporter template, which specifies a </a:t>
            </a:r>
            <a:r>
              <a:rPr lang="en-US" sz="2000" i="1" dirty="0"/>
              <a:t>tul4</a:t>
            </a:r>
            <a:r>
              <a:rPr lang="en-US" sz="2000" dirty="0"/>
              <a:t> 5ʹ UTR – </a:t>
            </a:r>
            <a:r>
              <a:rPr lang="en-US" sz="2000" dirty="0" err="1"/>
              <a:t>NanoLuc</a:t>
            </a:r>
            <a:r>
              <a:rPr lang="en-US" sz="2000" dirty="0"/>
              <a:t> reporter fusion, and the Promega Nano-Glo™ Luciferase Assay System.</a:t>
            </a:r>
          </a:p>
        </p:txBody>
      </p:sp>
      <p:grpSp>
        <p:nvGrpSpPr>
          <p:cNvPr id="1232" name="Group 1231">
            <a:extLst>
              <a:ext uri="{FF2B5EF4-FFF2-40B4-BE49-F238E27FC236}">
                <a16:creationId xmlns:a16="http://schemas.microsoft.com/office/drawing/2014/main" id="{ADE63510-DA4D-B7F2-B384-C989C594EC1F}"/>
              </a:ext>
            </a:extLst>
          </p:cNvPr>
          <p:cNvGrpSpPr/>
          <p:nvPr/>
        </p:nvGrpSpPr>
        <p:grpSpPr>
          <a:xfrm>
            <a:off x="26677224" y="16303325"/>
            <a:ext cx="5338103" cy="3453476"/>
            <a:chOff x="26448624" y="16601562"/>
            <a:chExt cx="5338103" cy="3453476"/>
          </a:xfrm>
        </p:grpSpPr>
        <p:grpSp>
          <p:nvGrpSpPr>
            <p:cNvPr id="1219" name="Group 1218">
              <a:extLst>
                <a:ext uri="{FF2B5EF4-FFF2-40B4-BE49-F238E27FC236}">
                  <a16:creationId xmlns:a16="http://schemas.microsoft.com/office/drawing/2014/main" id="{8D27916D-E9F3-7E88-1772-F81D8B95B6F3}"/>
                </a:ext>
              </a:extLst>
            </p:cNvPr>
            <p:cNvGrpSpPr/>
            <p:nvPr/>
          </p:nvGrpSpPr>
          <p:grpSpPr>
            <a:xfrm>
              <a:off x="26695714" y="16677478"/>
              <a:ext cx="5091013" cy="3377560"/>
              <a:chOff x="26498500" y="17509645"/>
              <a:chExt cx="5091013" cy="337756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B7131B1-AB10-B336-AB36-F61E232802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/>
              <a:srcRect l="5530"/>
              <a:stretch/>
            </p:blipFill>
            <p:spPr>
              <a:xfrm>
                <a:off x="26874654" y="17509645"/>
                <a:ext cx="4714859" cy="3377560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9551287-6C95-9616-DEDC-13D1E7AF7064}"/>
                  </a:ext>
                </a:extLst>
              </p:cNvPr>
              <p:cNvSpPr txBox="1"/>
              <p:nvPr/>
            </p:nvSpPr>
            <p:spPr>
              <a:xfrm rot="16200000">
                <a:off x="25635443" y="18883427"/>
                <a:ext cx="20954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/>
                  <a:t>Luminescence (RLU)</a:t>
                </a:r>
              </a:p>
            </p:txBody>
          </p:sp>
        </p:grpSp>
        <p:sp>
          <p:nvSpPr>
            <p:cNvPr id="1222" name="TextBox 1221">
              <a:extLst>
                <a:ext uri="{FF2B5EF4-FFF2-40B4-BE49-F238E27FC236}">
                  <a16:creationId xmlns:a16="http://schemas.microsoft.com/office/drawing/2014/main" id="{97FBFCF4-EC2A-BE68-CF7C-71632E57B84A}"/>
                </a:ext>
              </a:extLst>
            </p:cNvPr>
            <p:cNvSpPr txBox="1"/>
            <p:nvPr/>
          </p:nvSpPr>
          <p:spPr>
            <a:xfrm>
              <a:off x="26448624" y="16601562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Helvetica" pitchFamily="2" charset="0"/>
                </a:rPr>
                <a:t>B</a:t>
              </a:r>
            </a:p>
          </p:txBody>
        </p:sp>
      </p:grpSp>
      <p:grpSp>
        <p:nvGrpSpPr>
          <p:cNvPr id="1231" name="Group 1230">
            <a:extLst>
              <a:ext uri="{FF2B5EF4-FFF2-40B4-BE49-F238E27FC236}">
                <a16:creationId xmlns:a16="http://schemas.microsoft.com/office/drawing/2014/main" id="{CD8F6CBF-2F65-70DA-9206-3693038B24FA}"/>
              </a:ext>
            </a:extLst>
          </p:cNvPr>
          <p:cNvGrpSpPr/>
          <p:nvPr/>
        </p:nvGrpSpPr>
        <p:grpSpPr>
          <a:xfrm>
            <a:off x="22226084" y="16303325"/>
            <a:ext cx="4539696" cy="3136106"/>
            <a:chOff x="21997484" y="16601562"/>
            <a:chExt cx="4539696" cy="3136106"/>
          </a:xfrm>
        </p:grpSpPr>
        <p:pic>
          <p:nvPicPr>
            <p:cNvPr id="20" name="Picture 19" descr="A diagram of a dna diagram&#10;&#10;Description automatically generated">
              <a:extLst>
                <a:ext uri="{FF2B5EF4-FFF2-40B4-BE49-F238E27FC236}">
                  <a16:creationId xmlns:a16="http://schemas.microsoft.com/office/drawing/2014/main" id="{21DAB081-D0AE-0B50-91CC-87F338D35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08" t="23035" r="21417" b="25680"/>
            <a:stretch/>
          </p:blipFill>
          <p:spPr>
            <a:xfrm>
              <a:off x="21997484" y="16846758"/>
              <a:ext cx="4539696" cy="2890910"/>
            </a:xfrm>
            <a:prstGeom prst="rect">
              <a:avLst/>
            </a:prstGeom>
          </p:spPr>
        </p:pic>
        <p:sp>
          <p:nvSpPr>
            <p:cNvPr id="1221" name="TextBox 1220">
              <a:extLst>
                <a:ext uri="{FF2B5EF4-FFF2-40B4-BE49-F238E27FC236}">
                  <a16:creationId xmlns:a16="http://schemas.microsoft.com/office/drawing/2014/main" id="{BBED18AF-CFFB-1174-9547-3511046CADB8}"/>
                </a:ext>
              </a:extLst>
            </p:cNvPr>
            <p:cNvSpPr txBox="1"/>
            <p:nvPr/>
          </p:nvSpPr>
          <p:spPr>
            <a:xfrm>
              <a:off x="22038670" y="16601562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Helvetica" pitchFamily="2" charset="0"/>
                </a:rPr>
                <a:t>A</a:t>
              </a:r>
            </a:p>
          </p:txBody>
        </p:sp>
        <p:cxnSp>
          <p:nvCxnSpPr>
            <p:cNvPr id="1224" name="Straight Connector 1223">
              <a:extLst>
                <a:ext uri="{FF2B5EF4-FFF2-40B4-BE49-F238E27FC236}">
                  <a16:creationId xmlns:a16="http://schemas.microsoft.com/office/drawing/2014/main" id="{6602D8D8-74E0-E429-7E8D-C5E859A86A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741973" y="17702700"/>
              <a:ext cx="127394" cy="74850"/>
            </a:xfrm>
            <a:prstGeom prst="line">
              <a:avLst/>
            </a:prstGeom>
            <a:ln>
              <a:tailEnd type="triangle" w="sm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8" name="Straight Connector 1227">
              <a:extLst>
                <a:ext uri="{FF2B5EF4-FFF2-40B4-BE49-F238E27FC236}">
                  <a16:creationId xmlns:a16="http://schemas.microsoft.com/office/drawing/2014/main" id="{62FD5011-C0C0-A427-30BF-D9DE25E1A6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72542" y="18112223"/>
              <a:ext cx="164275" cy="38418"/>
            </a:xfrm>
            <a:prstGeom prst="line">
              <a:avLst/>
            </a:prstGeom>
            <a:ln>
              <a:headEnd w="lg" len="lg"/>
              <a:tailEnd type="triangle" w="sm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30" name="TextBox 1229">
              <a:extLst>
                <a:ext uri="{FF2B5EF4-FFF2-40B4-BE49-F238E27FC236}">
                  <a16:creationId xmlns:a16="http://schemas.microsoft.com/office/drawing/2014/main" id="{184E603B-8FFE-C4DC-CD5B-4036CBDF89E1}"/>
                </a:ext>
              </a:extLst>
            </p:cNvPr>
            <p:cNvSpPr txBox="1"/>
            <p:nvPr/>
          </p:nvSpPr>
          <p:spPr>
            <a:xfrm rot="20298416">
              <a:off x="23959254" y="17803068"/>
              <a:ext cx="9384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latin typeface="Helvetica" pitchFamily="2" charset="0"/>
                </a:rPr>
                <a:t>Restriction enzyme sites</a:t>
              </a:r>
            </a:p>
          </p:txBody>
        </p:sp>
      </p:grpSp>
      <p:sp>
        <p:nvSpPr>
          <p:cNvPr id="1234" name="TextBox 1233">
            <a:extLst>
              <a:ext uri="{FF2B5EF4-FFF2-40B4-BE49-F238E27FC236}">
                <a16:creationId xmlns:a16="http://schemas.microsoft.com/office/drawing/2014/main" id="{A32B90B9-4127-A194-A776-62807462FC08}"/>
              </a:ext>
            </a:extLst>
          </p:cNvPr>
          <p:cNvSpPr txBox="1"/>
          <p:nvPr/>
        </p:nvSpPr>
        <p:spPr>
          <a:xfrm>
            <a:off x="22111164" y="28091497"/>
            <a:ext cx="10248261" cy="1938992"/>
          </a:xfrm>
          <a:prstGeom prst="rect">
            <a:avLst/>
          </a:prstGeom>
          <a:noFill/>
        </p:spPr>
        <p:txBody>
          <a:bodyPr wrap="square" lIns="91440" rIns="91440" rtlCol="0">
            <a:spAutoFit/>
          </a:bodyPr>
          <a:lstStyle/>
          <a:p>
            <a:pPr algn="just"/>
            <a:r>
              <a:rPr lang="en-US" sz="2000" b="1" dirty="0"/>
              <a:t>Figure 7. Comparison of ribosomes purified from </a:t>
            </a:r>
            <a:r>
              <a:rPr lang="en-US" sz="2000" b="1" i="1" dirty="0"/>
              <a:t>E. coli </a:t>
            </a:r>
            <a:r>
              <a:rPr lang="en-US" sz="2000" b="1" dirty="0"/>
              <a:t>and </a:t>
            </a:r>
            <a:r>
              <a:rPr lang="en-US" sz="2000" b="1" i="1" dirty="0"/>
              <a:t>F. tularensis </a:t>
            </a:r>
            <a:r>
              <a:rPr lang="en-US" sz="2000" b="1" dirty="0"/>
              <a:t>LVS.</a:t>
            </a:r>
            <a:r>
              <a:rPr lang="en-US" sz="2000" dirty="0"/>
              <a:t> All ribosomes were purified using a sucrose cushion. </a:t>
            </a:r>
            <a:r>
              <a:rPr lang="en-US" sz="2000" b="1" dirty="0"/>
              <a:t>A. </a:t>
            </a:r>
            <a:r>
              <a:rPr lang="en-US" sz="2000" dirty="0"/>
              <a:t>Chart comparing activity of </a:t>
            </a:r>
            <a:r>
              <a:rPr lang="en-US" sz="2000" i="1" dirty="0"/>
              <a:t>E. coli </a:t>
            </a:r>
            <a:r>
              <a:rPr lang="en-US" sz="2000" dirty="0"/>
              <a:t>and </a:t>
            </a:r>
            <a:r>
              <a:rPr lang="en-US" sz="2000" i="1" dirty="0"/>
              <a:t>F. tularensis </a:t>
            </a:r>
            <a:r>
              <a:rPr lang="en-US" sz="2000" dirty="0"/>
              <a:t>ribosomes in </a:t>
            </a:r>
            <a:r>
              <a:rPr lang="en-US" sz="2000" i="1" dirty="0"/>
              <a:t>in vitro </a:t>
            </a:r>
            <a:r>
              <a:rPr lang="en-US" sz="2000" dirty="0"/>
              <a:t>translation assay. Letters on x-axis represent independent ribosome purifications, circles represent technical replicates, horizontal lines represent averages of technical replicates. Assays used the pKR214 reporter template, which specifies a </a:t>
            </a:r>
            <a:r>
              <a:rPr lang="en-US" sz="2000" i="1" dirty="0"/>
              <a:t>tul4</a:t>
            </a:r>
            <a:r>
              <a:rPr lang="en-US" sz="2000" dirty="0"/>
              <a:t> 5ʹ UTR – </a:t>
            </a:r>
            <a:r>
              <a:rPr lang="en-US" sz="2000" dirty="0" err="1"/>
              <a:t>NanoLuc</a:t>
            </a:r>
            <a:r>
              <a:rPr lang="en-US" sz="2000" dirty="0"/>
              <a:t> reporter fusion. </a:t>
            </a:r>
            <a:r>
              <a:rPr lang="en-US" sz="2000" b="1" dirty="0"/>
              <a:t>B.</a:t>
            </a:r>
            <a:r>
              <a:rPr lang="en-US" sz="2000" dirty="0"/>
              <a:t> Sucrose gradient sedimentation profiles of purified ribosomes from indicated species. </a:t>
            </a:r>
          </a:p>
        </p:txBody>
      </p:sp>
      <p:grpSp>
        <p:nvGrpSpPr>
          <p:cNvPr id="1237" name="Group 1236">
            <a:extLst>
              <a:ext uri="{FF2B5EF4-FFF2-40B4-BE49-F238E27FC236}">
                <a16:creationId xmlns:a16="http://schemas.microsoft.com/office/drawing/2014/main" id="{110EE192-68D0-FFD7-E9A5-1FF747C69374}"/>
              </a:ext>
            </a:extLst>
          </p:cNvPr>
          <p:cNvGrpSpPr/>
          <p:nvPr/>
        </p:nvGrpSpPr>
        <p:grpSpPr>
          <a:xfrm>
            <a:off x="22484568" y="23889055"/>
            <a:ext cx="4623315" cy="3832707"/>
            <a:chOff x="22255968" y="23889055"/>
            <a:chExt cx="4623315" cy="3832707"/>
          </a:xfrm>
        </p:grpSpPr>
        <p:grpSp>
          <p:nvGrpSpPr>
            <p:cNvPr id="1026" name="Group 1025">
              <a:extLst>
                <a:ext uri="{FF2B5EF4-FFF2-40B4-BE49-F238E27FC236}">
                  <a16:creationId xmlns:a16="http://schemas.microsoft.com/office/drawing/2014/main" id="{D9F35683-95E7-E12E-3255-6078D7C9BC4A}"/>
                </a:ext>
              </a:extLst>
            </p:cNvPr>
            <p:cNvGrpSpPr/>
            <p:nvPr/>
          </p:nvGrpSpPr>
          <p:grpSpPr>
            <a:xfrm>
              <a:off x="22634567" y="23917448"/>
              <a:ext cx="4244716" cy="3804314"/>
              <a:chOff x="22858954" y="23617242"/>
              <a:chExt cx="4244716" cy="3804314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EA971F9-59B9-33E9-D4F7-684F203D1B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/>
              <a:srcRect l="8351" b="8167"/>
              <a:stretch/>
            </p:blipFill>
            <p:spPr>
              <a:xfrm>
                <a:off x="23286719" y="23617242"/>
                <a:ext cx="3700987" cy="3335788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C5AE5DB-F2F2-55C8-ED0B-31FB94CE999F}"/>
                  </a:ext>
                </a:extLst>
              </p:cNvPr>
              <p:cNvSpPr txBox="1"/>
              <p:nvPr/>
            </p:nvSpPr>
            <p:spPr>
              <a:xfrm>
                <a:off x="24429194" y="27052224"/>
                <a:ext cx="8643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>
                    <a:latin typeface="Helvetica" pitchFamily="2" charset="0"/>
                  </a:rPr>
                  <a:t>E. coli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06DDE71-32D7-08A2-356F-69581C7F1554}"/>
                  </a:ext>
                </a:extLst>
              </p:cNvPr>
              <p:cNvSpPr txBox="1"/>
              <p:nvPr/>
            </p:nvSpPr>
            <p:spPr>
              <a:xfrm>
                <a:off x="25559658" y="27052224"/>
                <a:ext cx="1544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>
                    <a:latin typeface="Helvetica" pitchFamily="2" charset="0"/>
                  </a:rPr>
                  <a:t>F. tularensis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A15118B-1323-E8EF-A371-5F29902FF189}"/>
                  </a:ext>
                </a:extLst>
              </p:cNvPr>
              <p:cNvSpPr txBox="1"/>
              <p:nvPr/>
            </p:nvSpPr>
            <p:spPr>
              <a:xfrm rot="16200000">
                <a:off x="21995897" y="24988835"/>
                <a:ext cx="20954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/>
                  <a:t>Luminescence (RLU)</a:t>
                </a:r>
              </a:p>
            </p:txBody>
          </p:sp>
        </p:grpSp>
        <p:sp>
          <p:nvSpPr>
            <p:cNvPr id="1235" name="TextBox 1234">
              <a:extLst>
                <a:ext uri="{FF2B5EF4-FFF2-40B4-BE49-F238E27FC236}">
                  <a16:creationId xmlns:a16="http://schemas.microsoft.com/office/drawing/2014/main" id="{0C7858C5-2328-E9F3-8F92-00B12CCAA3F3}"/>
                </a:ext>
              </a:extLst>
            </p:cNvPr>
            <p:cNvSpPr txBox="1"/>
            <p:nvPr/>
          </p:nvSpPr>
          <p:spPr>
            <a:xfrm>
              <a:off x="22255968" y="23889055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Helvetica" pitchFamily="2" charset="0"/>
                </a:rPr>
                <a:t>A</a:t>
              </a:r>
            </a:p>
          </p:txBody>
        </p:sp>
      </p:grpSp>
      <p:grpSp>
        <p:nvGrpSpPr>
          <p:cNvPr id="1238" name="Group 1237">
            <a:extLst>
              <a:ext uri="{FF2B5EF4-FFF2-40B4-BE49-F238E27FC236}">
                <a16:creationId xmlns:a16="http://schemas.microsoft.com/office/drawing/2014/main" id="{3A46C608-9E6C-32CE-6E19-64C5A8C54379}"/>
              </a:ext>
            </a:extLst>
          </p:cNvPr>
          <p:cNvGrpSpPr/>
          <p:nvPr/>
        </p:nvGrpSpPr>
        <p:grpSpPr>
          <a:xfrm>
            <a:off x="27049987" y="23887525"/>
            <a:ext cx="5239788" cy="3733781"/>
            <a:chOff x="26821387" y="23887525"/>
            <a:chExt cx="5239788" cy="3733781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54AD802-06BD-9A0E-243C-C6D3398A586E}"/>
                </a:ext>
              </a:extLst>
            </p:cNvPr>
            <p:cNvGrpSpPr/>
            <p:nvPr/>
          </p:nvGrpSpPr>
          <p:grpSpPr>
            <a:xfrm>
              <a:off x="26911462" y="24378372"/>
              <a:ext cx="5149713" cy="3242934"/>
              <a:chOff x="26981112" y="24070899"/>
              <a:chExt cx="5149713" cy="3242934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55F186BC-A19E-CC0B-077E-2C4BE77F1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037296" y="24070899"/>
                <a:ext cx="5093529" cy="2891639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CBD1F76-B7B6-41CF-1834-8D6D16D6FDE0}"/>
                  </a:ext>
                </a:extLst>
              </p:cNvPr>
              <p:cNvSpPr txBox="1"/>
              <p:nvPr/>
            </p:nvSpPr>
            <p:spPr>
              <a:xfrm rot="16200000">
                <a:off x="26885893" y="25031808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/>
                  <a:t>A</a:t>
                </a:r>
                <a:r>
                  <a:rPr lang="en-US" sz="1800" b="1" baseline="-25000" dirty="0"/>
                  <a:t>260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45EC7D0-2749-4266-0AA8-D3A92EB4B24E}"/>
                  </a:ext>
                </a:extLst>
              </p:cNvPr>
              <p:cNvSpPr txBox="1"/>
              <p:nvPr/>
            </p:nvSpPr>
            <p:spPr>
              <a:xfrm>
                <a:off x="28926900" y="26729058"/>
                <a:ext cx="117692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>
                    <a:latin typeface="Helvetica" pitchFamily="2" charset="0"/>
                  </a:rPr>
                  <a:t>Density</a:t>
                </a:r>
              </a:p>
              <a:p>
                <a:pPr algn="ctr"/>
                <a:r>
                  <a:rPr lang="en-US" sz="1400" b="1" dirty="0">
                    <a:latin typeface="Helvetica" pitchFamily="2" charset="0"/>
                  </a:rPr>
                  <a:t>(low – high)</a:t>
                </a:r>
              </a:p>
            </p:txBody>
          </p:sp>
        </p:grpSp>
        <p:sp>
          <p:nvSpPr>
            <p:cNvPr id="1236" name="TextBox 1235">
              <a:extLst>
                <a:ext uri="{FF2B5EF4-FFF2-40B4-BE49-F238E27FC236}">
                  <a16:creationId xmlns:a16="http://schemas.microsoft.com/office/drawing/2014/main" id="{5A4CF428-4E1D-5AAE-368B-E99DBE089483}"/>
                </a:ext>
              </a:extLst>
            </p:cNvPr>
            <p:cNvSpPr txBox="1"/>
            <p:nvPr/>
          </p:nvSpPr>
          <p:spPr>
            <a:xfrm>
              <a:off x="26821387" y="23887525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Helvetica" pitchFamily="2" charset="0"/>
                </a:rPr>
                <a:t>B</a:t>
              </a:r>
            </a:p>
          </p:txBody>
        </p:sp>
      </p:grpSp>
      <p:sp>
        <p:nvSpPr>
          <p:cNvPr id="1239" name="Right Brace 1238">
            <a:extLst>
              <a:ext uri="{FF2B5EF4-FFF2-40B4-BE49-F238E27FC236}">
                <a16:creationId xmlns:a16="http://schemas.microsoft.com/office/drawing/2014/main" id="{9505A09C-F6A8-5B6E-0B61-74E0453AA764}"/>
              </a:ext>
            </a:extLst>
          </p:cNvPr>
          <p:cNvSpPr/>
          <p:nvPr/>
        </p:nvSpPr>
        <p:spPr>
          <a:xfrm rot="5400000">
            <a:off x="24766808" y="26446529"/>
            <a:ext cx="213579" cy="1722150"/>
          </a:xfrm>
          <a:prstGeom prst="righ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0" name="Right Brace 1239">
            <a:extLst>
              <a:ext uri="{FF2B5EF4-FFF2-40B4-BE49-F238E27FC236}">
                <a16:creationId xmlns:a16="http://schemas.microsoft.com/office/drawing/2014/main" id="{7E8DBD78-25F7-5482-3A3E-0D48D1388615}"/>
              </a:ext>
            </a:extLst>
          </p:cNvPr>
          <p:cNvSpPr/>
          <p:nvPr/>
        </p:nvSpPr>
        <p:spPr>
          <a:xfrm rot="5400000">
            <a:off x="26203499" y="26735171"/>
            <a:ext cx="213579" cy="1151218"/>
          </a:xfrm>
          <a:prstGeom prst="righ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46" name="Group 1245">
            <a:extLst>
              <a:ext uri="{FF2B5EF4-FFF2-40B4-BE49-F238E27FC236}">
                <a16:creationId xmlns:a16="http://schemas.microsoft.com/office/drawing/2014/main" id="{F07B6201-90F6-D0FE-9B0C-CCFD5FDC2CAA}"/>
              </a:ext>
            </a:extLst>
          </p:cNvPr>
          <p:cNvGrpSpPr/>
          <p:nvPr/>
        </p:nvGrpSpPr>
        <p:grpSpPr>
          <a:xfrm>
            <a:off x="40051595" y="24234107"/>
            <a:ext cx="2398632" cy="4267140"/>
            <a:chOff x="39692366" y="25327769"/>
            <a:chExt cx="2398632" cy="4267140"/>
          </a:xfrm>
        </p:grpSpPr>
        <p:pic>
          <p:nvPicPr>
            <p:cNvPr id="1244" name="Picture 1243">
              <a:extLst>
                <a:ext uri="{FF2B5EF4-FFF2-40B4-BE49-F238E27FC236}">
                  <a16:creationId xmlns:a16="http://schemas.microsoft.com/office/drawing/2014/main" id="{B40C906A-4783-8A3F-C1C2-74B58BF44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9" t="32199" b="25377"/>
            <a:stretch/>
          </p:blipFill>
          <p:spPr>
            <a:xfrm>
              <a:off x="39692366" y="25327769"/>
              <a:ext cx="2398632" cy="4267140"/>
            </a:xfrm>
            <a:prstGeom prst="rect">
              <a:avLst/>
            </a:prstGeom>
          </p:spPr>
        </p:pic>
        <p:sp>
          <p:nvSpPr>
            <p:cNvPr id="1241" name="TextBox 1240">
              <a:extLst>
                <a:ext uri="{FF2B5EF4-FFF2-40B4-BE49-F238E27FC236}">
                  <a16:creationId xmlns:a16="http://schemas.microsoft.com/office/drawing/2014/main" id="{91520207-E135-D8D0-B186-330DA976D54B}"/>
                </a:ext>
              </a:extLst>
            </p:cNvPr>
            <p:cNvSpPr txBox="1"/>
            <p:nvPr/>
          </p:nvSpPr>
          <p:spPr>
            <a:xfrm>
              <a:off x="39742009" y="2532776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Helvetica" pitchFamily="2" charset="0"/>
                </a:rPr>
                <a:t>B</a:t>
              </a:r>
            </a:p>
          </p:txBody>
        </p:sp>
      </p:grpSp>
      <p:grpSp>
        <p:nvGrpSpPr>
          <p:cNvPr id="1245" name="Group 1244">
            <a:extLst>
              <a:ext uri="{FF2B5EF4-FFF2-40B4-BE49-F238E27FC236}">
                <a16:creationId xmlns:a16="http://schemas.microsoft.com/office/drawing/2014/main" id="{2CC9C84F-4B45-0705-A63E-D2A105300A82}"/>
              </a:ext>
            </a:extLst>
          </p:cNvPr>
          <p:cNvGrpSpPr/>
          <p:nvPr/>
        </p:nvGrpSpPr>
        <p:grpSpPr>
          <a:xfrm>
            <a:off x="33559739" y="24228313"/>
            <a:ext cx="6697892" cy="1927636"/>
            <a:chOff x="33533013" y="24836676"/>
            <a:chExt cx="6697892" cy="1927636"/>
          </a:xfrm>
        </p:grpSpPr>
        <p:pic>
          <p:nvPicPr>
            <p:cNvPr id="1212" name="Picture 1211">
              <a:extLst>
                <a:ext uri="{FF2B5EF4-FFF2-40B4-BE49-F238E27FC236}">
                  <a16:creationId xmlns:a16="http://schemas.microsoft.com/office/drawing/2014/main" id="{085535C4-2DDC-86B2-0E17-1E2E143589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313" r="29004" b="39393"/>
            <a:stretch/>
          </p:blipFill>
          <p:spPr>
            <a:xfrm>
              <a:off x="33795586" y="25087596"/>
              <a:ext cx="6435319" cy="1676716"/>
            </a:xfrm>
            <a:prstGeom prst="rect">
              <a:avLst/>
            </a:prstGeom>
          </p:spPr>
        </p:pic>
        <p:sp>
          <p:nvSpPr>
            <p:cNvPr id="1243" name="TextBox 1242">
              <a:extLst>
                <a:ext uri="{FF2B5EF4-FFF2-40B4-BE49-F238E27FC236}">
                  <a16:creationId xmlns:a16="http://schemas.microsoft.com/office/drawing/2014/main" id="{9941499C-81B0-B459-9405-6F8F4BBE4CBE}"/>
                </a:ext>
              </a:extLst>
            </p:cNvPr>
            <p:cNvSpPr txBox="1"/>
            <p:nvPr/>
          </p:nvSpPr>
          <p:spPr>
            <a:xfrm>
              <a:off x="33533013" y="24836676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Helvetica" pitchFamily="2" charset="0"/>
                </a:rPr>
                <a:t>A</a:t>
              </a:r>
            </a:p>
          </p:txBody>
        </p:sp>
      </p:grpSp>
      <p:sp>
        <p:nvSpPr>
          <p:cNvPr id="1247" name="TextBox 1246">
            <a:extLst>
              <a:ext uri="{FF2B5EF4-FFF2-40B4-BE49-F238E27FC236}">
                <a16:creationId xmlns:a16="http://schemas.microsoft.com/office/drawing/2014/main" id="{5C01E758-7277-653F-120E-B7FCDA7A91DE}"/>
              </a:ext>
            </a:extLst>
          </p:cNvPr>
          <p:cNvSpPr txBox="1"/>
          <p:nvPr/>
        </p:nvSpPr>
        <p:spPr>
          <a:xfrm>
            <a:off x="33209547" y="28399273"/>
            <a:ext cx="10196396" cy="1631216"/>
          </a:xfrm>
          <a:prstGeom prst="rect">
            <a:avLst/>
          </a:prstGeom>
          <a:noFill/>
        </p:spPr>
        <p:txBody>
          <a:bodyPr wrap="square" lIns="91440" rIns="91440" rtlCol="0">
            <a:spAutoFit/>
          </a:bodyPr>
          <a:lstStyle/>
          <a:p>
            <a:pPr algn="just"/>
            <a:r>
              <a:rPr lang="en-US" sz="2000" b="1" dirty="0"/>
              <a:t>Figure 8. Assessing purification of 70S ribosomes by immunoprecipitating bS21-2-HA.</a:t>
            </a:r>
            <a:r>
              <a:rPr lang="en-US" sz="2000" dirty="0"/>
              <a:t> </a:t>
            </a:r>
            <a:r>
              <a:rPr lang="en-US" sz="2000" i="1" dirty="0"/>
              <a:t>F. tularensis</a:t>
            </a:r>
            <a:r>
              <a:rPr lang="en-US" sz="2000" dirty="0"/>
              <a:t> cells either contained a plasmid ectopically expressing bS21-2-HA (“+”) or an empty vector (“-”). </a:t>
            </a:r>
            <a:r>
              <a:rPr lang="en-US" sz="2000" b="1" dirty="0"/>
              <a:t>A. </a:t>
            </a:r>
            <a:r>
              <a:rPr lang="en-US" sz="2000" dirty="0"/>
              <a:t>Immunoblot analysis of indicated samples taken during immunoprecipitation of bS21-2-HA or of final elution. </a:t>
            </a:r>
            <a:r>
              <a:rPr lang="en-US" sz="2000" b="1" dirty="0"/>
              <a:t>B.</a:t>
            </a:r>
            <a:r>
              <a:rPr lang="en-US" sz="2000" dirty="0"/>
              <a:t> Silver stained gel of final elution, comparing immunoprecipitated material to empty vector control and all </a:t>
            </a:r>
            <a:r>
              <a:rPr lang="en-US" sz="2000" i="1" dirty="0"/>
              <a:t>F. tularensis</a:t>
            </a:r>
            <a:r>
              <a:rPr lang="en-US" sz="2000" dirty="0"/>
              <a:t> ribosomes purified by sucrose cushion.</a:t>
            </a:r>
          </a:p>
        </p:txBody>
      </p:sp>
      <p:cxnSp>
        <p:nvCxnSpPr>
          <p:cNvPr id="1254" name="Straight Connector 1253">
            <a:extLst>
              <a:ext uri="{FF2B5EF4-FFF2-40B4-BE49-F238E27FC236}">
                <a16:creationId xmlns:a16="http://schemas.microsoft.com/office/drawing/2014/main" id="{EE5E8D6F-DDB1-7D60-DA93-78FDA45C48C7}"/>
              </a:ext>
            </a:extLst>
          </p:cNvPr>
          <p:cNvCxnSpPr>
            <a:cxnSpLocks/>
          </p:cNvCxnSpPr>
          <p:nvPr/>
        </p:nvCxnSpPr>
        <p:spPr>
          <a:xfrm>
            <a:off x="10972800" y="6997748"/>
            <a:ext cx="0" cy="23022178"/>
          </a:xfrm>
          <a:prstGeom prst="line">
            <a:avLst/>
          </a:prstGeom>
          <a:ln w="152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5" name="Straight Connector 1254">
            <a:extLst>
              <a:ext uri="{FF2B5EF4-FFF2-40B4-BE49-F238E27FC236}">
                <a16:creationId xmlns:a16="http://schemas.microsoft.com/office/drawing/2014/main" id="{244DC1CA-BB20-E23D-5511-9DE468164E0F}"/>
              </a:ext>
            </a:extLst>
          </p:cNvPr>
          <p:cNvCxnSpPr>
            <a:cxnSpLocks/>
          </p:cNvCxnSpPr>
          <p:nvPr/>
        </p:nvCxnSpPr>
        <p:spPr>
          <a:xfrm>
            <a:off x="433174" y="6997747"/>
            <a:ext cx="43024853" cy="0"/>
          </a:xfrm>
          <a:prstGeom prst="line">
            <a:avLst/>
          </a:prstGeom>
          <a:ln w="152400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57" name="TextBox 1256">
            <a:extLst>
              <a:ext uri="{FF2B5EF4-FFF2-40B4-BE49-F238E27FC236}">
                <a16:creationId xmlns:a16="http://schemas.microsoft.com/office/drawing/2014/main" id="{312EED35-D196-2866-EA68-ED488838A67B}"/>
              </a:ext>
            </a:extLst>
          </p:cNvPr>
          <p:cNvSpPr txBox="1"/>
          <p:nvPr/>
        </p:nvSpPr>
        <p:spPr>
          <a:xfrm>
            <a:off x="40227820" y="19420242"/>
            <a:ext cx="3178123" cy="1938992"/>
          </a:xfrm>
          <a:prstGeom prst="rect">
            <a:avLst/>
          </a:prstGeom>
          <a:noFill/>
        </p:spPr>
        <p:txBody>
          <a:bodyPr wrap="square" lIns="91440" rIns="91440" rtlCol="0">
            <a:spAutoFit/>
          </a:bodyPr>
          <a:lstStyle/>
          <a:p>
            <a:pPr algn="just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Ribosome profiling will be performed using cells containing a single bS21 homolog with an epitope tag for immunoprecipitation or all ribosomes.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59" name="Straight Connector 1258">
            <a:extLst>
              <a:ext uri="{FF2B5EF4-FFF2-40B4-BE49-F238E27FC236}">
                <a16:creationId xmlns:a16="http://schemas.microsoft.com/office/drawing/2014/main" id="{CC02E851-1581-97EA-AE66-36A27BB19F61}"/>
              </a:ext>
            </a:extLst>
          </p:cNvPr>
          <p:cNvCxnSpPr>
            <a:cxnSpLocks/>
          </p:cNvCxnSpPr>
          <p:nvPr/>
        </p:nvCxnSpPr>
        <p:spPr>
          <a:xfrm>
            <a:off x="-428162" y="45720"/>
            <a:ext cx="44551035" cy="0"/>
          </a:xfrm>
          <a:prstGeom prst="line">
            <a:avLst/>
          </a:prstGeom>
          <a:ln w="431800">
            <a:solidFill>
              <a:srgbClr val="D0A6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1" name="Straight Connector 1260">
            <a:extLst>
              <a:ext uri="{FF2B5EF4-FFF2-40B4-BE49-F238E27FC236}">
                <a16:creationId xmlns:a16="http://schemas.microsoft.com/office/drawing/2014/main" id="{853DF554-C559-1170-E163-EB78C38F809E}"/>
              </a:ext>
            </a:extLst>
          </p:cNvPr>
          <p:cNvCxnSpPr>
            <a:cxnSpLocks/>
          </p:cNvCxnSpPr>
          <p:nvPr/>
        </p:nvCxnSpPr>
        <p:spPr>
          <a:xfrm>
            <a:off x="-428162" y="6629400"/>
            <a:ext cx="44551035" cy="0"/>
          </a:xfrm>
          <a:prstGeom prst="line">
            <a:avLst/>
          </a:prstGeom>
          <a:ln w="304800">
            <a:solidFill>
              <a:srgbClr val="D0A6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49529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BRE MIC 2022 template" id="{29BED4D3-A95C-4F51-8E52-02D8A7B75430}" vid="{E3946D9A-E9BD-4A2C-8E41-F129EBDFCE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9339A6E-C4AE-49FC-8352-88159EB20ADD}">
  <we:reference id="wa200006038" version="1.0.0.3" store="en-US" storeType="OMEX"/>
  <we:alternateReferences>
    <we:reference id="wa200006038" version="1.0.0.3" store="" storeType="OMEX"/>
  </we:alternateReferences>
  <we:properties>
    <we:property name="663e2c2555df4e0534c9ed33_1716918760525" value="{&quot;id&quot;:&quot;689c635b-7a07-4d03-924b-0a3de2f27fc5&quot;,&quot;objects&quot;:{&quot;689c635b-7a07-4d03-924b-0a3de2f27fc5&quot;:{&quot;id&quot;:&quot;689c635b-7a07-4d03-924b-0a3de2f27fc5&quot;,&quot;type&quot;:&quot;FIGURE_OBJECT&quot;,&quot;document&quot;:{&quot;type&quot;:&quot;DOCUMENT_GROUP&quot;,&quot;canvasType&quot;:&quot;SLIDE&quot;,&quot;units&quot;:&quot;in&quot;},&quot;source&quot;:{&quot;id&quot;:&quot;65c3e7f659a8cb82a1202e19&quot;,&quot;type&quot;:&quot;TEMPLATES&quot;}},&quot;8dcca5b7-c2db-4dbe-b708-3836ac15f87d&quot;:{&quot;id&quot;:&quot;8dcca5b7-c2db-4dbe-b708-3836ac15f87d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60,&quot;y&quot;:672}},&quot;pathStyles&quot;:[{&quot;type&quot;:&quot;FILL&quot;,&quot;fillStyle&quot;:&quot;rgba(0,0,0,0)&quot;}],&quot;parent&quot;:{&quot;parentId&quot;:&quot;689c635b-7a07-4d03-924b-0a3de2f27fc5&quot;,&quot;type&quot;:&quot;FRAME&quot;,&quot;order&quot;:&quot;5&quot;}},&quot;3ca749e8-347a-45e2-a103-75fd6fc3c2ab&quot;:{&quot;id&quot;:&quot;3ca749e8-347a-45e2-a103-75fd6fc3c2ab&quot;,&quot;type&quot;:&quot;FIGURE_OBJECT&quot;,&quot;guide&quot;:{&quot;type&quot;:&quot;GRID&quot;,&quot;distance&quot;:0.5,&quot;units&quot;:&quot;in&quot;},&quot;parent&quot;:{&quot;parentId&quot;:&quot;689c635b-7a07-4d03-924b-0a3de2f27fc5&quot;,&quot;type&quot;:&quot;GUIDE&quot;,&quot;order&quot;:&quot;5&quot;}},&quot;2c8bb921-890d-4e9c-871e-f7b8dd616ac4&quot;:{&quot;id&quot;:&quot;2c8bb921-890d-4e9c-871e-f7b8dd616ac4&quot;,&quot;type&quot;:&quot;FIGURE_OBJECT&quot;,&quot;document&quot;:{&quot;type&quot;:&quot;FIGURE&quot;,&quot;canvasType&quot;:&quot;FIGURE&quot;,&quot;units&quot;:&quot;in&quot;,&quot;title&quot;:&quot;&quot;,&quot;aspectRatio&quot;:0},&quot;parent&quot;:{&quot;type&quot;:&quot;DOCUMENT&quot;,&quot;parentId&quot;:&quot;689c635b-7a07-4d03-924b-0a3de2f27fc5&quot;,&quot;order&quot;:&quot;99798&quot;},&quot;source&quot;:{&quot;id&quot;:&quot;65c3e7f659a8cb82a1202e19&quot;,&quot;type&quot;:&quot;TEMPLATES&quot;}},&quot;fbfc2918-9f3a-48f4-884c-08b1a13658d9&quot;:{&quot;id&quot;:&quot;fbfc2918-9f3a-48f4-884c-08b1a13658d9&quot;,&quot;type&quot;:&quot;FIGURE_OBJECT&quot;,&quot;relativeTransform&quot;:{&quot;translate&quot;:{&quot;x&quot;:83.91851542469658,&quot;y&quot;:-144.55602409979605},&quot;rotate&quot;:0,&quot;skewX&quot;:0,&quot;scale&quot;:{&quot;x&quot;:1,&quot;y&quot;:1}},&quot;path&quot;:{&quot;type&quot;:&quot;RECT&quot;,&quot;size&quot;:{&quot;x&quot;:1265.3916024744447,&quot;y&quot;:627.3941404290812}},&quot;pathStyles&quot;:[{&quot;type&quot;:&quot;FILL&quot;,&quot;fillStyle&quot;:&quot;rgba(0,0,0,0)&quot;}],&quot;parent&quot;:{&quot;type&quot;:&quot;FRAME&quot;,&quot;parentId&quot;:&quot;2c8bb921-890d-4e9c-871e-f7b8dd616ac4&quot;,&quot;order&quot;:&quot;5&quot;}},&quot;9a205a51-f079-47c5-8fc0-38ce44facb4c&quot;:{&quot;type&quot;:&quot;FIGURE_OBJECT&quot;,&quot;id&quot;:&quot;9a205a51-f079-47c5-8fc0-38ce44facb4c&quot;,&quot;relativeTransform&quot;:{&quot;translate&quot;:{&quot;x&quot;:-218.98778985808366,&quot;y&quot;:-406.90512670987357},&quot;rotate&quot;:0},&quot;opacity&quot;:1,&quot;path&quot;:{&quot;type&quot;:&quot;RECT&quot;,&quot;size&quot;:{&quot;x&quot;:602.8324940538737,&quot;y&quot;:56.7041832718111},&quot;cornerRounding&quot;:{&quot;type&quot;:&quot;ARC_LENGTH&quot;,&quot;global&quot;:0}},&quot;pathStyles&quot;:[{&quot;type&quot;:&quot;FILL&quot;,&quot;fillStyle&quot;:&quot;rgb(240, 240, 240)&quot;},{&quot;type&quot;:&quot;STROKE&quot;,&quot;strokeStyle&quot;:&quot;#95AAD3&quot;,&quot;lineWidth&quot;:0,&quot;lineJoin&quot;:&quot;round&quot;}],&quot;isLocked&quot;:false,&quot;parent&quot;:{&quot;type&quot;:&quot;CHILD&quot;,&quot;parentId&quot;:&quot;2c8bb921-890d-4e9c-871e-f7b8dd616ac4&quot;,&quot;order&quot;:&quot;3&quot;},&quot;layout&quot;:{&quot;sizeRatio&quot;:{&quot;x&quot;:0.88,&quot;y&quot;:0.88},&quot;keepAspectRatio&quot;:false}},&quot;536d5690-5ec4-4633-8b34-949f4bb45257&quot;:{&quot;id&quot;:&quot;536d5690-5ec4-4633-8b34-949f4bb45257&quot;,&quot;type&quot;:&quot;FIGURE_OBJECT&quot;,&quot;relativeTransform&quot;:{&quot;translate&quot;:{&quot;x&quot;:0,&quot;y&quot;:0},&quot;rotate&quot;:0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18.9805046746487,&quot;color&quot;:&quot;rgba(192,56,48,1)&quot;,&quot;fontWeight&quot;:&quot;bold&quot;,&quot;fontStyle&quot;:&quot;normal&quot;,&quot;decoration&quot;:&quot;none&quot;,&quot;script&quot;:&quot;none&quot;},&quot;range&quot;:[0,16]},{&quot;style&quot;:{&quot;fontFamily&quot;:&quot;Roboto&quot;,&quot;fontSize&quot;:18.9805046746487,&quot;color&quot;:&quot;rgba(192,56,48,1)&quot;,&quot;fontWeight&quot;:&quot;bold&quot;,&quot;fontStyle&quot;:&quot;normal&quot;,&quot;decoration&quot;:&quot;none&quot;,&quot;script&quot;:&quot;super&quot;},&quot;range&quot;:[17,17]}],&quot;text&quot;:&quot;Kilobyte Range 103&quot;,&quot;baseStyle&quot;:{&quot;fontFamily&quot;:&quot;Roboto&quot;,&quot;fontSize&quot;:40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8.9805046746487,&quot;color&quot;:&quot;rgba(23,23,23,1)&quot;,&quot;fontWeight&quot;:&quot;bold&quot;,&quot;fontStyle&quot;:&quot;normal&quot;,&quot;decoration&quot;:&quot;none&quot;,&quot;script&quot;:&quot;none&quot;},&quot;range&quot;:[0,11]}],&quot;text&quot;:&quot;Spreadsheets&quot;,&quot;baseStyle&quot;:{&quot;fontFamily&quot;:&quot;Roboto&quot;,&quot;fontSize&quot;:18.9805046746487,&quot;color&quot;:&quot;rgba(23,23,23,1)&quot;,&quot;fontWeight&quot;:&quot;bold&quot;,&quot;fontStyle&quot;:&quot;normal&quot;,&quot;decoration&quot;:&quot;none&quot;,&quot;script&quot;:&quot;none&quot;}}],&quot;_lastCaretLocation&quot;:{&quot;lineIndex&quot;:1,&quot;runIndex&quot;:0,&quot;charIndex&quot;:0}},&quot;format&quot;:&quot;BETTER_TEXT&quot;,&quot;size&quot;:{&quot;x&quot;:530.4925947674088,&quot;y&quot;:44.447970282353026},&quot;targetSize&quot;:{&quot;x&quot;:530.4925947674088,&quot;y&quot;:2}},&quot;parent&quot;:{&quot;type&quot;:&quot;CHILD&quot;,&quot;parentId&quot;:&quot;9a205a51-f079-47c5-8fc0-38ce44facb4c&quot;,&quot;order&quot;:&quot;5&quot;}},&quot;c5b91f90-fc51-4f81-b643-cff833048b11&quot;:{&quot;type&quot;:&quot;FIGURE_OBJECT&quot;,&quot;id&quot;:&quot;c5b91f90-fc51-4f81-b643-cff833048b11&quot;,&quot;relativeTransform&quot;:{&quot;translate&quot;:{&quot;x&quot;:-219.26965282730862,&quot;y&quot;:-325.72586864200866},&quot;rotate&quot;:0},&quot;opacity&quot;:1,&quot;path&quot;:{&quot;type&quot;:&quot;RECT&quot;,&quot;size&quot;:{&quot;x&quot;:603.9980401031178,&quot;y&quot;:105.49020943856311},&quot;cornerRounding&quot;:{&quot;type&quot;:&quot;ARC_LENGTH&quot;,&quot;global&quot;:0}},&quot;pathStyles&quot;:[{&quot;type&quot;:&quot;FILL&quot;,&quot;fillStyle&quot;:&quot;rgb(240, 240, 240)&quot;},{&quot;type&quot;:&quot;STROKE&quot;,&quot;strokeStyle&quot;:&quot;#95AAD3&quot;,&quot;lineWidth&quot;:0,&quot;lineJoin&quot;:&quot;round&quot;}],&quot;isLocked&quot;:false,&quot;parent&quot;:{&quot;type&quot;:&quot;CHILD&quot;,&quot;parentId&quot;:&quot;2c8bb921-890d-4e9c-871e-f7b8dd616ac4&quot;,&quot;order&quot;:&quot;4&quot;},&quot;layout&quot;:{&quot;sizeRatio&quot;:{&quot;x&quot;:0.88,&quot;y&quot;:0.88},&quot;keepAspectRatio&quot;:false}},&quot;64ab1662-dd0a-474a-b693-abf5ade7ff2c&quot;:{&quot;id&quot;:&quot;64ab1662-dd0a-474a-b693-abf5ade7ff2c&quot;,&quot;type&quot;:&quot;FIGURE_OBJECT&quot;,&quot;relativeTransform&quot;:{&quot;translate&quot;:{&quot;x&quot;:0,&quot;y&quot;:0},&quot;rotate&quot;:0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18.9805046746487,&quot;color&quot;:&quot;rgba(234, 115, 23, 1)&quot;,&quot;fontWeight&quot;:&quot;bold&quot;,&quot;fontStyle&quot;:&quot;normal&quot;,&quot;decoration&quot;:&quot;none&quot;,&quot;script&quot;:&quot;none&quot;},&quot;range&quot;:[0,16]},{&quot;style&quot;:{&quot;fontFamily&quot;:&quot;Roboto&quot;,&quot;fontSize&quot;:18.9805046746487,&quot;color&quot;:&quot;rgba(234, 115, 23, 1)&quot;,&quot;fontWeight&quot;:&quot;bold&quot;,&quot;fontStyle&quot;:&quot;normal&quot;,&quot;decoration&quot;:&quot;none&quot;,&quot;script&quot;:&quot;super&quot;},&quot;range&quot;:[17,17]}],&quot;text&quot;:&quot;Megabyte Range 106&quot;},{&quot;runs&quot;:[{&quot;style&quot;:{&quot;fontFamily&quot;:&quot;Roboto&quot;,&quot;fontSize&quot;:18.9805046746487,&quot;color&quot;:&quot;rgba(23,23,23,1)&quot;,&quot;fontWeight&quot;:&quot;bold&quot;,&quot;fontStyle&quot;:&quot;normal&quot;,&quot;decoration&quot;:&quot;none&quot;,&quot;script&quot;:&quot;none&quot;},&quot;range&quot;:[0,38]}],&quot;text&quot;:&quot;Bacterial Genomes, Standard Photographs&quot;}],&quot;_lastCaretLocation&quot;:{&quot;lineIndex&quot;:1,&quot;runIndex&quot;:-1,&quot;charIndex&quot;:-1,&quot;endOfLine&quot;:true}},&quot;format&quot;:&quot;BETTER_TEXT&quot;,&quot;size&quot;:{&quot;x&quot;:531.5182752907436,&quot;y&quot;:44.447970282353026},&quot;targetSize&quot;:{&quot;x&quot;:531.5182752907436,&quot;y&quot;:2}},&quot;parent&quot;:{&quot;type&quot;:&quot;CHILD&quot;,&quot;parentId&quot;:&quot;c5b91f90-fc51-4f81-b643-cff833048b11&quot;,&quot;order&quot;:&quot;5&quot;}},&quot;de8e3848-e659-477a-8edf-48e9323a968a&quot;:{&quot;type&quot;:&quot;FIGURE_OBJECT&quot;,&quot;id&quot;:&quot;de8e3848-e659-477a-8edf-48e9323a968a&quot;,&quot;relativeTransform&quot;:{&quot;translate&quot;:{&quot;x&quot;:-219.26979691830041,&quot;y&quot;:-221.15091656463412},&quot;rotate&quot;:0},&quot;opacity&quot;:1,&quot;path&quot;:{&quot;type&quot;:&quot;RECT&quot;,&quot;size&quot;:{&quot;x&quot;:603.9980401031178,&quot;y&quot;:103.49557129083004},&quot;cornerRounding&quot;:{&quot;type&quot;:&quot;ARC_LENGTH&quot;,&quot;global&quot;:0}},&quot;pathStyles&quot;:[{&quot;type&quot;:&quot;FILL&quot;,&quot;fillStyle&quot;:&quot;rgb(240, 240, 240)&quot;},{&quot;type&quot;:&quot;STROKE&quot;,&quot;strokeStyle&quot;:&quot;#95AAD3&quot;,&quot;lineWidth&quot;:0,&quot;lineJoin&quot;:&quot;round&quot;}],&quot;isLocked&quot;:false,&quot;parent&quot;:{&quot;type&quot;:&quot;CHILD&quot;,&quot;parentId&quot;:&quot;2c8bb921-890d-4e9c-871e-f7b8dd616ac4&quot;,&quot;order&quot;:&quot;5&quot;},&quot;layout&quot;:{&quot;sizeRatio&quot;:{&quot;x&quot;:0.88,&quot;y&quot;:0.88},&quot;keepAspectRatio&quot;:false}},&quot;89c058a5-ac99-4691-8fbc-5ec820863393&quot;:{&quot;id&quot;:&quot;89c058a5-ac99-4691-8fbc-5ec820863393&quot;,&quot;type&quot;:&quot;FIGURE_OBJECT&quot;,&quot;relativeTransform&quot;:{&quot;translate&quot;:{&quot;x&quot;:0,&quot;y&quot;:0},&quot;rotate&quot;:0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18.9805046746487,&quot;color&quot;:&quot;rgba(240, 185, 0, 1)&quot;,&quot;fontWeight&quot;:&quot;bold&quot;,&quot;fontStyle&quot;:&quot;normal&quot;,&quot;decoration&quot;:&quot;none&quot;,&quot;script&quot;:&quot;none&quot;},&quot;range&quot;:[0,16]},{&quot;style&quot;:{&quot;fontFamily&quot;:&quot;Roboto&quot;,&quot;fontSize&quot;:18.9805046746487,&quot;color&quot;:&quot;rgba(240, 185, 0, 1)&quot;,&quot;fontWeight&quot;:&quot;bold&quot;,&quot;fontStyle&quot;:&quot;normal&quot;,&quot;decoration&quot;:&quot;none&quot;,&quot;script&quot;:&quot;super&quot;},&quot;range&quot;:[17,17]}],&quot;text&quot;:&quot;Gigabyte Range 109&quot;,&quot;baseStyle&quot;:{&quot;fontFamily&quot;:&quot;Roboto&quot;,&quot;fontSize&quot;:40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8.9805046746487,&quot;color&quot;:&quot;rgba(23,23,23,1)&quot;,&quot;fontWeight&quot;:&quot;bold&quot;,&quot;fontStyle&quot;:&quot;normal&quot;,&quot;decoration&quot;:&quot;none&quot;,&quot;script&quot;:&quot;none&quot;},&quot;range&quot;:[0,44]}],&quot;text&quot;:&quot;Eukaryotic Genomes, Next-Gen Sequencing Runs,&quot;},{&quot;runs&quot;:[{&quot;style&quot;:{&quot;fontFamily&quot;:&quot;Roboto&quot;,&quot;fontSize&quot;:18.9805046746487,&quot;color&quot;:&quot;rgba(23,23,23,1)&quot;,&quot;fontWeight&quot;:&quot;bold&quot;,&quot;fontStyle&quot;:&quot;normal&quot;,&quot;decoration&quot;:&quot;none&quot;,&quot;script&quot;:&quot;none&quot;},&quot;range&quot;:[0,10]}],&quot;text&quot;:&quot;Video Games&quot;}],&quot;_lastCaretLocation&quot;:{&quot;lineIndex&quot;:1,&quot;runIndex&quot;:0,&quot;charIndex&quot;:0}},&quot;format&quot;:&quot;BETTER_TEXT&quot;,&quot;size&quot;:{&quot;x&quot;:531.5182752907436,&quot;y&quot;:65.89594056470607},&quot;targetSize&quot;:{&quot;x&quot;:531.5182752907436,&quot;y&quot;:2}},&quot;parent&quot;:{&quot;type&quot;:&quot;CHILD&quot;,&quot;parentId&quot;:&quot;de8e3848-e659-477a-8edf-48e9323a968a&quot;,&quot;order&quot;:&quot;5&quot;}},&quot;e5692e3a-f647-43ca-931e-ea640a2d2339&quot;:{&quot;type&quot;:&quot;FIGURE_OBJECT&quot;,&quot;id&quot;:&quot;e5692e3a-f647-43ca-931e-ea640a2d2339&quot;,&quot;relativeTransform&quot;:{&quot;translate&quot;:{&quot;x&quot;:-219.26961710912497,&quot;y&quot;:-119.82628356112617},&quot;rotate&quot;:0},&quot;opacity&quot;:1,&quot;path&quot;:{&quot;type&quot;:&quot;RECT&quot;,&quot;size&quot;:{&quot;x&quot;:603.9980401031178,&quot;y&quot;:107.04193132975252},&quot;cornerRounding&quot;:{&quot;type&quot;:&quot;ARC_LENGTH&quot;,&quot;global&quot;:0}},&quot;pathStyles&quot;:[{&quot;type&quot;:&quot;FILL&quot;,&quot;fillStyle&quot;:&quot;rgb(240, 240, 240)&quot;},{&quot;type&quot;:&quot;STROKE&quot;,&quot;strokeStyle&quot;:&quot;#95AAD3&quot;,&quot;lineWidth&quot;:0,&quot;lineJoin&quot;:&quot;round&quot;}],&quot;isLocked&quot;:false,&quot;parent&quot;:{&quot;type&quot;:&quot;CHILD&quot;,&quot;parentId&quot;:&quot;2c8bb921-890d-4e9c-871e-f7b8dd616ac4&quot;,&quot;order&quot;:&quot;6&quot;},&quot;layout&quot;:{&quot;sizeRatio&quot;:{&quot;x&quot;:0.88,&quot;y&quot;:0.88},&quot;keepAspectRatio&quot;:false}},&quot;4ef4194b-05a5-4d83-a35d-1331a9ca3900&quot;:{&quot;id&quot;:&quot;4ef4194b-05a5-4d83-a35d-1331a9ca3900&quot;,&quot;type&quot;:&quot;FIGURE_OBJECT&quot;,&quot;relativeTransform&quot;:{&quot;translate&quot;:{&quot;x&quot;:0,&quot;y&quot;:0},&quot;rotate&quot;:0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18.9805046746487,&quot;color&quot;:&quot;rgb(123, 186, 226)&quot;,&quot;fontWeight&quot;:&quot;bold&quot;,&quot;fontStyle&quot;:&quot;normal&quot;,&quot;decoration&quot;:&quot;none&quot;,&quot;script&quot;:&quot;none&quot;},&quot;range&quot;:[0,16]},{&quot;style&quot;:{&quot;fontFamily&quot;:&quot;Roboto&quot;,&quot;fontSize&quot;:18.9805046746487,&quot;color&quot;:&quot;rgb(123, 186, 226)&quot;,&quot;fontWeight&quot;:&quot;bold&quot;,&quot;fontStyle&quot;:&quot;normal&quot;,&quot;decoration&quot;:&quot;none&quot;,&quot;script&quot;:&quot;super&quot;},&quot;range&quot;:[17,18]}],&quot;text&quot;:&quot;Terabyte Range 1012&quot;},{&quot;runs&quot;:[{&quot;style&quot;:{&quot;fontFamily&quot;:&quot;Roboto&quot;,&quot;fontSize&quot;:18.9805046746487,&quot;color&quot;:&quot;rgba(23,23,23,1)&quot;,&quot;fontWeight&quot;:&quot;bold&quot;,&quot;fontStyle&quot;:&quot;normal&quot;,&quot;decoration&quot;:&quot;none&quot;,&quot;script&quot;:&quot;none&quot;},&quot;range&quot;:[0,35]}],&quot;text&quot;:&quot;Genbank+SRA, High-Resolution Images,&quot;},{&quot;runs&quot;:[{&quot;style&quot;:{&quot;fontFamily&quot;:&quot;Roboto&quot;,&quot;fontSize&quot;:18.9805046746487,&quot;color&quot;:&quot;rgba(23,23,23,1)&quot;,&quot;fontWeight&quot;:&quot;bold&quot;,&quot;fontStyle&quot;:&quot;normal&quot;,&quot;decoration&quot;:&quot;none&quot;,&quot;script&quot;:&quot;none&quot;},&quot;range&quot;:[0,39]}],&quot;text&quot;:&quot;US Library of Congress, Daily Output of &quot;},{&quot;runs&quot;:[{&quot;style&quot;:{&quot;fontFamily&quot;:&quot;Roboto&quot;,&quot;fontSize&quot;:18.9805046746487,&quot;color&quot;:&quot;rgba(23,23,23,1)&quot;,&quot;fontWeight&quot;:&quot;bold&quot;,&quot;fontStyle&quot;:&quot;normal&quot;,&quot;decoration&quot;:&quot;none&quot;,&quot;script&quot;:&quot;none&quot;},&quot;range&quot;:[0,24]}],&quot;text&quot;:&quot;Standard Social Media App&quot;}],&quot;_lastCaretLocation&quot;:{&quot;lineIndex&quot;:3,&quot;runIndex&quot;:0,&quot;charIndex&quot;:9}},&quot;format&quot;:&quot;BETTER_TEXT&quot;,&quot;size&quot;:{&quot;x&quot;:531.5182752907435,&quot;y&quot;:87.34391084705909},&quot;targetSize&quot;:{&quot;x&quot;:531.5182752907435,&quot;y&quot;:2}},&quot;parent&quot;:{&quot;type&quot;:&quot;CHILD&quot;,&quot;parentId&quot;:&quot;e5692e3a-f647-43ca-931e-ea640a2d2339&quot;,&quot;order&quot;:&quot;5&quot;}},&quot;94dce3f2-40ff-42cd-8a23-a2fbef831035&quot;:{&quot;type&quot;:&quot;FIGURE_OBJECT&quot;,&quot;id&quot;:&quot;94dce3f2-40ff-42cd-8a23-a2fbef831035&quot;,&quot;relativeTransform&quot;:{&quot;translate&quot;:{&quot;x&quot;:-219.27012081846743,&quot;y&quot;:-14.254012409884897},&quot;rotate&quot;:0},&quot;opacity&quot;:1,&quot;path&quot;:{&quot;type&quot;:&quot;RECT&quot;,&quot;size&quot;:{&quot;x&quot;:603.9980401031178,&quot;y&quot;:133.32690231240355},&quot;cornerRounding&quot;:{&quot;type&quot;:&quot;ARC_LENGTH&quot;,&quot;global&quot;:0}},&quot;pathStyles&quot;:[{&quot;type&quot;:&quot;FILL&quot;,&quot;fillStyle&quot;:&quot;rgb(240, 240, 240)&quot;},{&quot;type&quot;:&quot;STROKE&quot;,&quot;strokeStyle&quot;:&quot;#95AAD3&quot;,&quot;lineWidth&quot;:0,&quot;lineJoin&quot;:&quot;round&quot;}],&quot;isLocked&quot;:false,&quot;parent&quot;:{&quot;type&quot;:&quot;CHILD&quot;,&quot;parentId&quot;:&quot;2c8bb921-890d-4e9c-871e-f7b8dd616ac4&quot;,&quot;order&quot;:&quot;7&quot;},&quot;layout&quot;:{&quot;sizeRatio&quot;:{&quot;x&quot;:0.88,&quot;y&quot;:0.88},&quot;keepAspectRatio&quot;:false}},&quot;8b6a1820-ecf1-455a-9992-6b3afa73eeb9&quot;:{&quot;id&quot;:&quot;8b6a1820-ecf1-455a-9992-6b3afa73eeb9&quot;,&quot;type&quot;:&quot;FIGURE_OBJECT&quot;,&quot;relativeTransform&quot;:{&quot;translate&quot;:{&quot;x&quot;:0,&quot;y&quot;:0},&quot;rotate&quot;:0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18.9805046746487,&quot;color&quot;:&quot;rgba(114,190,183,1)&quot;,&quot;fontWeight&quot;:&quot;bold&quot;,&quot;fontStyle&quot;:&quot;normal&quot;,&quot;decoration&quot;:&quot;none&quot;,&quot;script&quot;:&quot;none&quot;},&quot;range&quot;:[0,16]},{&quot;style&quot;:{&quot;fontFamily&quot;:&quot;Roboto&quot;,&quot;fontSize&quot;:18.9805046746487,&quot;color&quot;:&quot;rgba(114,190,183,1)&quot;,&quot;fontWeight&quot;:&quot;bold&quot;,&quot;fontStyle&quot;:&quot;normal&quot;,&quot;decoration&quot;:&quot;none&quot;,&quot;script&quot;:&quot;super&quot;},&quot;range&quot;:[17,18]}],&quot;text&quot;:&quot;Petabyte Range 1015&quot;,&quot;baseStyle&quot;:{&quot;fontFamily&quot;:&quot;Roboto&quot;,&quot;fontSize&quot;:18.9805046746487,&quot;color&quot;:&quot;rgba(114,190,183,1)&quot;,&quot;fontWeight&quot;:&quot;bold&quot;,&quot;fontStyle&quot;:&quot;normal&quot;,&quot;decoration&quot;:&quot;none&quot;,&quot;script&quot;:&quot;super&quot;}},{&quot;runs&quot;:[{&quot;style&quot;:{&quot;fontFamily&quot;:&quot;Roboto&quot;,&quot;fontSize&quot;:18.9805046746487,&quot;color&quot;:&quot;rgba(23,23,23,1)&quot;,&quot;fontWeight&quot;:&quot;bold&quot;,&quot;fontStyle&quot;:&quot;normal&quot;,&quot;decoration&quot;:&quot;none&quot;,&quot;script&quot;:&quot;none&quot;},&quot;range&quot;:[0,35]}],&quot;text&quot;:&quot;Population Scale Genomics Databases,&quot;},{&quot;runs&quot;:[{&quot;style&quot;:{&quot;fontFamily&quot;:&quot;Roboto&quot;,&quot;fontSize&quot;:18.9805046746487,&quot;color&quot;:&quot;rgba(23,23,23,1)&quot;,&quot;fontWeight&quot;:&quot;bold&quot;,&quot;fontStyle&quot;:&quot;normal&quot;,&quot;decoration&quot;:&quot;none&quot;,&quot;script&quot;:&quot;none&quot;},&quot;range&quot;:[0,30]}],&quot;text&quot;:&quot;Largest File Produced by Large &quot;},{&quot;runs&quot;:[{&quot;style&quot;:{&quot;fontFamily&quot;:&quot;Roboto&quot;,&quot;fontSize&quot;:18.9805046746487,&quot;color&quot;:&quot;rgba(23,23,23,1)&quot;,&quot;fontWeight&quot;:&quot;bold&quot;,&quot;fontStyle&quot;:&quot;normal&quot;,&quot;decoration&quot;:&quot;none&quot;,&quot;script&quot;:&quot;none&quot;},&quot;range&quot;:[0,16]}],&quot;text&quot;:&quot;Hadron Collider, &quot;},{&quot;runs&quot;:[{&quot;style&quot;:{&quot;fontFamily&quot;:&quot;Roboto&quot;,&quot;fontSize&quot;:18.9805046746487,&quot;color&quot;:&quot;rgba(23,23,23,1)&quot;,&quot;fontWeight&quot;:&quot;bold&quot;,&quot;fontStyle&quot;:&quot;normal&quot;,&quot;decoration&quot;:&quot;none&quot;,&quot;script&quot;:&quot;none&quot;},&quot;range&quot;:[0,30]}],&quot;text&quot;:&quot;Entire Written Works of Mankind&quot;,&quot;baseStyle&quot;:{&quot;fontFamily&quot;:&quot;Roboto&quot;,&quot;fontSize&quot;:18.9805046746487,&quot;color&quot;:&quot;rgba(23,23,23,1)&quot;,&quot;fontWeight&quot;:&quot;bold&quot;,&quot;fontStyle&quot;:&quot;normal&quot;,&quot;decoration&quot;:&quot;none&quot;,&quot;script&quot;:&quot;none&quot;}}],&quot;_lastCaretLocation&quot;:{&quot;lineIndex&quot;:4,&quot;runIndex&quot;:0,&quot;charIndex&quot;:0}},&quot;format&quot;:&quot;BETTER_TEXT&quot;,&quot;size&quot;:{&quot;x&quot;:531.5182752907435,&quot;y&quot;:108.7918811294121},&quot;targetSize&quot;:{&quot;x&quot;:531.5182752907435,&quot;y&quot;:2}},&quot;parent&quot;:{&quot;type&quot;:&quot;CHILD&quot;,&quot;parentId&quot;:&quot;94dce3f2-40ff-42cd-8a23-a2fbef831035&quot;,&quot;order&quot;:&quot;5&quot;}},&quot;f1fdce46-16c6-4712-9550-93c5b3e40068&quot;:{&quot;type&quot;:&quot;FIGURE_OBJECT&quot;,&quot;id&quot;:&quot;f1fdce46-16c6-4712-9550-93c5b3e40068&quot;,&quot;relativeTransform&quot;:{&quot;translate&quot;:{&quot;x&quot;:-219.27080433698524,&quot;y&quot;:91.31825874135623},&quot;rotate&quot;:0},&quot;opacity&quot;:1,&quot;path&quot;:{&quot;type&quot;:&quot;RECT&quot;,&quot;size&quot;:{&quot;x&quot;:603.9980401031178,&quot;y&quot;:99.25444414438533},&quot;cornerRounding&quot;:{&quot;type&quot;:&quot;ARC_LENGTH&quot;,&quot;global&quot;:0}},&quot;pathStyles&quot;:[{&quot;type&quot;:&quot;FILL&quot;,&quot;fillStyle&quot;:&quot;rgb(240, 240, 240)&quot;},{&quot;type&quot;:&quot;STROKE&quot;,&quot;strokeStyle&quot;:&quot;#95AAD3&quot;,&quot;lineWidth&quot;:0,&quot;lineJoin&quot;:&quot;round&quot;}],&quot;isLocked&quot;:false,&quot;parent&quot;:{&quot;type&quot;:&quot;CHILD&quot;,&quot;parentId&quot;:&quot;2c8bb921-890d-4e9c-871e-f7b8dd616ac4&quot;,&quot;order&quot;:&quot;8&quot;},&quot;layout&quot;:{&quot;sizeRatio&quot;:{&quot;x&quot;:0.88,&quot;y&quot;:0.88},&quot;keepAspectRatio&quot;:false}},&quot;4c044774-041b-4867-ac07-b64cdfc604e4&quot;:{&quot;id&quot;:&quot;4c044774-041b-4867-ac07-b64cdfc604e4&quot;,&quot;type&quot;:&quot;FIGURE_OBJECT&quot;,&quot;relativeTransform&quot;:{&quot;translate&quot;:{&quot;x&quot;:0,&quot;y&quot;:0},&quot;rotate&quot;:0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18.9805046746487,&quot;color&quot;:&quot;rgba(148, 196, 125, 1)&quot;,&quot;fontWeight&quot;:&quot;bold&quot;,&quot;fontStyle&quot;:&quot;normal&quot;,&quot;decoration&quot;:&quot;none&quot;,&quot;script&quot;:&quot;none&quot;},&quot;range&quot;:[0,15]},{&quot;style&quot;:{&quot;fontFamily&quot;:&quot;Roboto&quot;,&quot;fontSize&quot;:18.9805046746487,&quot;color&quot;:&quot;rgba(148, 196, 125, 1)&quot;,&quot;fontWeight&quot;:&quot;bold&quot;,&quot;fontStyle&quot;:&quot;normal&quot;,&quot;decoration&quot;:&quot;none&quot;,&quot;script&quot;:&quot;super&quot;},&quot;range&quot;:[16,17]}],&quot;text&quot;:&quot;Exabyte Range 1018&quot;},{&quot;runs&quot;:[{&quot;style&quot;:{&quot;fontFamily&quot;:&quot;Roboto&quot;,&quot;fontSize&quot;:18.9805046746487,&quot;color&quot;:&quot;rgba(23,23,23,1)&quot;,&quot;fontWeight&quot;:&quot;bold&quot;,&quot;fontStyle&quot;:&quot;normal&quot;,&quot;decoration&quot;:&quot;none&quot;,&quot;script&quot;:&quot;none&quot;},&quot;range&quot;:[0,20]}],&quot;text&quot;:&quot;Large Hadron Collider&quot;},{&quot;runs&quot;:[{&quot;style&quot;:{&quot;fontFamily&quot;:&quot;Roboto&quot;,&quot;fontSize&quot;:18.9805046746487,&quot;color&quot;:&quot;rgba(23,23,23,1)&quot;,&quot;fontWeight&quot;:&quot;bold&quot;,&quot;fontStyle&quot;:&quot;normal&quot;,&quot;decoration&quot;:&quot;none&quot;,&quot;script&quot;:&quot;none&quot;},&quot;range&quot;:[0,23]}],&quot;text&quot;:&quot;Data Center, All Spoken &quot;},{&quot;runs&quot;:[{&quot;style&quot;:{&quot;fontFamily&quot;:&quot;Roboto&quot;,&quot;fontSize&quot;:18.9805046746487,&quot;color&quot;:&quot;rgba(23,23,23,1)&quot;,&quot;fontWeight&quot;:&quot;bold&quot;,&quot;fontStyle&quot;:&quot;normal&quot;,&quot;decoration&quot;:&quot;none&quot;,&quot;script&quot;:&quot;none&quot;},&quot;range&quot;:[0,15]}],&quot;text&quot;:&quot;Words of Mankind&quot;,&quot;baseStyle&quot;:{&quot;fontFamily&quot;:&quot;Roboto&quot;,&quot;fontSize&quot;:18.9805046746487,&quot;color&quot;:&quot;rgba(23,23,23,1)&quot;,&quot;fontWeight&quot;:&quot;bold&quot;,&quot;fontStyle&quot;:&quot;normal&quot;,&quot;decoration&quot;:&quot;none&quot;,&quot;script&quot;:&quot;none&quot;}}],&quot;_lastCaretLocation&quot;:{&quot;lineIndex&quot;:3,&quot;runIndex&quot;:0,&quot;charIndex&quot;:0}},&quot;format&quot;:&quot;BETTER_TEXT&quot;,&quot;size&quot;:{&quot;x&quot;:531.5182752907436,&quot;y&quot;:87.34391084705909},&quot;targetSize&quot;:{&quot;x&quot;:531.5182752907436,&quot;y&quot;:2}},&quot;parent&quot;:{&quot;type&quot;:&quot;CHILD&quot;,&quot;parentId&quot;:&quot;f1fdce46-16c6-4712-9550-93c5b3e40068&quot;,&quot;order&quot;:&quot;5&quot;}},&quot;9de68650-b553-47a5-ad76-1e740acfb20e&quot;:{&quot;type&quot;:&quot;FIGURE_OBJECT&quot;,&quot;id&quot;:&quot;9de68650-b553-47a5-ad76-1e740acfb20e&quot;,&quot;relativeTransform&quot;:{&quot;translate&quot;:{&quot;x&quot;:83.91551587819816,&quot;y&quot;:-406.97526386242663},&quot;rotate&quot;:0},&quot;opacity&quot;:1,&quot;path&quot;:{&quot;type&quot;:&quot;TRIANGLE&quot;,&quot;size&quot;:{&quot;x&quot;:59.03246700416642,&quot;y&quot;:57.647608586845635},&quot;cornerRounding&quot;:{&quot;type&quot;:&quot;ARC_LENGTH&quot;,&quot;global&quot;:0}},&quot;pathStyles&quot;:[{&quot;type&quot;:&quot;FILL&quot;,&quot;fillStyle&quot;:&quot;rgb(244, 197, 197)&quot;},{&quot;type&quot;:&quot;STROKE&quot;,&quot;strokeStyle&quot;:&quot;rgba(0,0,0,0)&quot;,&quot;lineWidth&quot;:0.8326173925627146,&quot;lineJoin&quot;:&quot;round&quot;}],&quot;isLocked&quot;:false,&quot;parent&quot;:{&quot;type&quot;:&quot;CHILD&quot;,&quot;parentId&quot;:&quot;2c8bb921-890d-4e9c-871e-f7b8dd616ac4&quot;,&quot;order&quot;:&quot;82&quot;}},&quot;27d708a7-3094-4bc1-b769-12763cbdcc0e&quot;:{&quot;type&quot;:&quot;FIGURE_OBJECT&quot;,&quot;id&quot;:&quot;27d708a7-3094-4bc1-b769-12763cbdcc0e&quot;,&quot;relativeTransform&quot;:{&quot;translate&quot;:{&quot;x&quot;:83.09138210624917,&quot;y&quot;:-325.2134440479695},&quot;rotate&quot;:0,&quot;skewX&quot;:0,&quot;scale&quot;:{&quot;x&quot;:0.9999999999999999,&quot;y&quot;:0.9999999999999999}},&quot;opacity&quot;:1,&quot;path&quot;:{&quot;type&quot;:&quot;ACUTE_TRAPEZOID&quot;,&quot;size&quot;:{&quot;x&quot;:180.8379901609356,&quot;y&quot;:105.50405974951839},&quot;bottomLeftAngle&quot;:60},&quot;pathStyles&quot;:[{&quot;type&quot;:&quot;FILL&quot;,&quot;fillStyle&quot;:&quot;rgb(255, 213, 183)&quot;},{&quot;type&quot;:&quot;STROKE&quot;,&quot;strokeStyle&quot;:&quot;rgba(0,0,0,0)&quot;,&quot;lineWidth&quot;:0.8326173925627146,&quot;lineJoin&quot;:&quot;round&quot;}],&quot;isLocked&quot;:false,&quot;parent&quot;:{&quot;type&quot;:&quot;CHILD&quot;,&quot;parentId&quot;:&quot;2c8bb921-890d-4e9c-871e-f7b8dd616ac4&quot;,&quot;order&quot;:&quot;85&quot;}},&quot;3f5a1791-dfd7-4aca-842a-7d9725772988&quot;:{&quot;type&quot;:&quot;FIGURE_OBJECT&quot;,&quot;id&quot;:&quot;3f5a1791-dfd7-4aca-842a-7d9725772988&quot;,&quot;relativeTransform&quot;:{&quot;translate&quot;:{&quot;x&quot;:84.46603777279687,&quot;y&quot;:-217.86307998623312},&quot;rotate&quot;:0},&quot;opacity&quot;:1,&quot;path&quot;:{&quot;type&quot;:&quot;ACUTE_TRAPEZOID&quot;,&quot;size&quot;:{&quot;x&quot;:308.3177038118425,&quot;y&quot;:109.6584065724557},&quot;bottomLeftAngle&quot;:60},&quot;pathStyles&quot;:[{&quot;type&quot;:&quot;FILL&quot;,&quot;fillStyle&quot;:&quot;rgb(252, 238, 187)&quot;},{&quot;type&quot;:&quot;STROKE&quot;,&quot;strokeStyle&quot;:&quot;rgba(0,0,0,0)&quot;,&quot;lineWidth&quot;:0.8326173925627146,&quot;lineJoin&quot;:&quot;round&quot;}],&quot;isLocked&quot;:false,&quot;parent&quot;:{&quot;type&quot;:&quot;CHILD&quot;,&quot;parentId&quot;:&quot;2c8bb921-890d-4e9c-871e-f7b8dd616ac4&quot;,&quot;order&quot;:&quot;87&quot;}},&quot;246083b6-f797-431b-bfdf-9c956ac20d49&quot;:{&quot;type&quot;:&quot;FIGURE_OBJECT&quot;,&quot;id&quot;:&quot;246083b6-f797-431b-bfdf-9c956ac20d49&quot;,&quot;relativeTransform&quot;:{&quot;translate&quot;:{&quot;x&quot;:84.66482699782678,&quot;y&quot;:-113.37927637935027},&quot;rotate&quot;:0},&quot;opacity&quot;:1,&quot;path&quot;:{&quot;type&quot;:&quot;ACUTE_TRAPEZOID&quot;,&quot;size&quot;:{&quot;x&quot;:426.7785822792481,&quot;y&quot;:107.13990643899629},&quot;bottomLeftAngle&quot;:60},&quot;pathStyles&quot;:[{&quot;type&quot;:&quot;FILL&quot;,&quot;fillStyle&quot;:&quot;rgb(195, 228, 252)&quot;},{&quot;type&quot;:&quot;STROKE&quot;,&quot;strokeStyle&quot;:&quot;rgba(0,0,0,0)&quot;,&quot;lineWidth&quot;:0.8326173925627146,&quot;lineJoin&quot;:&quot;round&quot;}],&quot;isLocked&quot;:false,&quot;parent&quot;:{&quot;type&quot;:&quot;CHILD&quot;,&quot;parentId&quot;:&quot;2c8bb921-890d-4e9c-871e-f7b8dd616ac4&quot;,&quot;order&quot;:&quot;9&quot;}},&quot;c6d63051-2db0-430a-abf9-83c3b8a1448e&quot;:{&quot;type&quot;:&quot;FIGURE_OBJECT&quot;,&quot;id&quot;:&quot;c6d63051-2db0-430a-abf9-83c3b8a1448e&quot;,&quot;relativeTransform&quot;:{&quot;translate&quot;:{&quot;x&quot;:83.8322835429788,&quot;y&quot;:-8.035079308396181},&quot;rotate&quot;:0},&quot;opacity&quot;:1,&quot;path&quot;:{&quot;type&quot;:&quot;ACUTE_TRAPEZOID&quot;,&quot;size&quot;:{&quot;x&quot;:548.2644184496123,&quot;y&quot;:106.50778232824223},&quot;bottomLeftAngle&quot;:60},&quot;pathStyles&quot;:[{&quot;type&quot;:&quot;FILL&quot;,&quot;fillStyle&quot;:&quot;rgb(197, 237, 233)&quot;},{&quot;type&quot;:&quot;STROKE&quot;,&quot;strokeStyle&quot;:&quot;rgba(0,0,0,0)&quot;,&quot;lineWidth&quot;:0.8326173925627146,&quot;lineJoin&quot;:&quot;round&quot;}],&quot;isLocked&quot;:false,&quot;parent&quot;:{&quot;type&quot;:&quot;CHILD&quot;,&quot;parentId&quot;:&quot;2c8bb921-890d-4e9c-871e-f7b8dd616ac4&quot;,&quot;order&quot;:&quot;92&quot;}},&quot;fcfeca5c-3c86-4451-a1ea-2e49c961e432&quot;:{&quot;type&quot;:&quot;FIGURE_OBJECT&quot;,&quot;id&quot;:&quot;fcfeca5c-3c86-4451-a1ea-2e49c961e432&quot;,&quot;relativeTransform&quot;:{&quot;translate&quot;:{&quot;x&quot;:83.2911266004417,&quot;y&quot;:91.7775185951611},&quot;rotate&quot;:0},&quot;opacity&quot;:1,&quot;path&quot;:{&quot;type&quot;:&quot;ACUTE_TRAPEZOID&quot;,&quot;size&quot;:{&quot;x&quot;:656.3947116576803,&quot;y&quot;:94.19318672295228},&quot;bottomLeftAngle&quot;:60},&quot;pathStyles&quot;:[{&quot;type&quot;:&quot;FILL&quot;,&quot;fillStyle&quot;:&quot;rgb(215, 235, 215)&quot;},{&quot;type&quot;:&quot;STROKE&quot;,&quot;strokeStyle&quot;:&quot;rgba(0,0,0,0)&quot;,&quot;lineWidth&quot;:0.8326173925627146,&quot;lineJoin&quot;:&quot;round&quot;}],&quot;isLocked&quot;:false,&quot;parent&quot;:{&quot;type&quot;:&quot;CHILD&quot;,&quot;parentId&quot;:&quot;2c8bb921-890d-4e9c-871e-f7b8dd616ac4&quot;,&quot;order&quot;:&quot;95&quot;}},&quot;4bbcec0e-d70a-4881-be10-14998fef37b9&quot;:{&quot;id&quot;:&quot;4bbcec0e-d70a-4881-be10-14998fef37b9&quot;,&quot;type&quot;:&quot;FIGURE_OBJECT&quot;,&quot;relativeTransform&quot;:{&quot;translate&quot;:{&quot;x&quot;:563.841,&quot;y&quot;:-290.753},&quot;rotate&quot;:0,&quot;skewX&quot;:0,&quot;scale&quot;:{&quot;x&quot;:1,&quot;y&quot;:1}},&quot;text&quot;:{&quot;textData&quot;:{&quot;lineSpacing&quot;:&quot;normal&quot;,&quot;alignment&quot;:&quot;center&quot;,&quot;verticalAlign&quot;:&quot;TOP&quot;,&quot;lines&quot;:[{&quot;runs&quot;:[{&quot;style&quot;:{&quot;fontFamily&quot;:&quot;Carlito&quot;,&quot;fontSize&quot;:33.33333333333333,&quot;color&quot;:&quot;black&quot;,&quot;fontWeight&quot;:&quot;bold&quot;,&quot;fontStyle&quot;:&quot;normal&quot;,&quot;decoration&quot;:&quot;none&quot;},&quot;range&quot;:[0,5]}],&quot;text&quot;:&quot;Laptop&quot;,&quot;baseStyle&quot;:{&quot;fontFamily&quot;:&quot;Roboto&quot;,&quot;fontSize&quot;:33.33333333333333,&quot;color&quot;:&quot;black&quot;,&quot;fontWeight&quot;:&quot;bold&quot;,&quot;fontStyle&quot;:&quot;normal&quot;,&quot;decoration&quot;:&quot;none&quot;,&quot;script&quot;:&quot;none&quot;}}],&quot;_lastCaretLocation&quot;:{&quot;lineIndex&quot;:0,&quot;runIndex&quot;:-1,&quot;charIndex&quot;:-1,&quot;endOfLine&quot;:true}},&quot;format&quot;:&quot;BETTER_TEXT&quot;,&quot;size&quot;:{&quot;x&quot;:149.2354278564453,&quot;y&quot;:33},&quot;targetSize&quot;:{&quot;x&quot;:120,&quot;y&quot;:24.24}},&quot;parent&quot;:{&quot;type&quot;:&quot;CHILD&quot;,&quot;parentId&quot;:&quot;2c8bb921-890d-4e9c-871e-f7b8dd616ac4&quot;,&quot;order&quot;:&quot;97&quot;}},&quot;f00f225f-3e50-46dd-afe4-6d1116797353&quot;:{&quot;id&quot;:&quot;f00f225f-3e50-46dd-afe4-6d1116797353&quot;,&quot;type&quot;:&quot;FIGURE_OBJECT&quot;,&quot;relativeTransform&quot;:{&quot;translate&quot;:{&quot;x&quot;:563.841,&quot;y&quot;:-113.91966666666667},&quot;rotate&quot;:0,&quot;skewX&quot;:0,&quot;scale&quot;:{&quot;x&quot;:1,&quot;y&quot;:1}},&quot;text&quot;:{&quot;textData&quot;:{&quot;lineSpacing&quot;:&quot;normal&quot;,&quot;alignment&quot;:&quot;center&quot;,&quot;verticalAlign&quot;:&quot;TOP&quot;,&quot;lines&quot;:[{&quot;runs&quot;:[{&quot;style&quot;:{&quot;fontFamily&quot;:&quot;Carlito&quot;,&quot;fontSize&quot;:33.33333333333333,&quot;color&quot;:&quot;black&quot;,&quot;fontWeight&quot;:&quot;bold&quot;,&quot;fontStyle&quot;:&quot;normal&quot;,&quot;decoration&quot;:&quot;none&quot;},&quot;range&quot;:[0,33]}],&quot;text&quot;:&quot;High-Performance Computing Cluster&quot;}],&quot;_lastCaretLocation&quot;:{&quot;lineIndex&quot;:0,&quot;runIndex&quot;:-1,&quot;charIndex&quot;:-1,&quot;endOfLine&quot;:true}},&quot;format&quot;:&quot;BETTER_TEXT&quot;,&quot;size&quot;:{&quot;x&quot;:290.78900146484375,&quot;y&quot;:70.66666666666666},&quot;targetSize&quot;:{&quot;x&quot;:120,&quot;y&quot;:24.24}},&quot;parent&quot;:{&quot;type&quot;:&quot;CHILD&quot;,&quot;parentId&quot;:&quot;2c8bb921-890d-4e9c-871e-f7b8dd616ac4&quot;,&quot;order&quot;:&quot;98&quot;}},&quot;29167645-952d-4efa-ba17-6174b377863a&quot;:{&quot;id&quot;:&quot;29167645-952d-4efa-ba17-6174b377863a&quot;,&quot;type&quot;:&quot;FIGURE_OBJECT&quot;,&quot;relativeTransform&quot;:{&quot;translate&quot;:{&quot;x&quot;:563.841,&quot;y&quot;:75.91366666666667},&quot;rotate&quot;:0,&quot;skewX&quot;:0,&quot;scale&quot;:{&quot;x&quot;:1,&quot;y&quot;:1}},&quot;text&quot;:{&quot;textData&quot;:{&quot;lineSpacing&quot;:&quot;normal&quot;,&quot;alignment&quot;:&quot;center&quot;,&quot;verticalAlign&quot;:&quot;TOP&quot;,&quot;lines&quot;:[{&quot;runs&quot;:[{&quot;style&quot;:{&quot;fontFamily&quot;:&quot;Carlito&quot;,&quot;fontSize&quot;:33.33333333333333,&quot;color&quot;:&quot;black&quot;,&quot;fontWeight&quot;:&quot;bold&quot;,&quot;fontStyle&quot;:&quot;normal&quot;,&quot;decoration&quot;:&quot;none&quot;},&quot;range&quot;:[0,32]}],&quot;text&quot;:&quot;Multi-Regional Cloud Data Centers&quot;}],&quot;_lastCaretLocation&quot;:{&quot;lineIndex&quot;:0,&quot;runIndex&quot;:-1,&quot;charIndex&quot;:-1,&quot;endOfLine&quot;:true}},&quot;format&quot;:&quot;BETTER_TEXT&quot;,&quot;size&quot;:{&quot;x&quot;:228.78900146484366,&quot;y&quot;:108.33333333333331},&quot;targetSize&quot;:{&quot;x&quot;:228.78900146484366,&quot;y&quot;:57.133333333333326}},&quot;parent&quot;:{&quot;type&quot;:&quot;CHILD&quot;,&quot;parentId&quot;:&quot;2c8bb921-890d-4e9c-871e-f7b8dd616ac4&quot;,&quot;order&quot;:&quot;99&quot;}},&quot;d15cba07-4124-4c8c-a7c4-4024bce86aeb&quot;:{&quot;type&quot;:&quot;FIGURE_OBJECT&quot;,&quot;id&quot;:&quot;d15cba07-4124-4c8c-a7c4-4024bce86aeb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563.841,&quot;y&quot;:-280.253},{&quot;x&quot;:563.841,&quot;y&quot;:-149.253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6,&quot;lineJoin&quot;:&quot;round&quot;}],&quot;pathMarkers&quot;:{&quot;markerEnd&quot;:{&quot;type&quot;:&quot;PATH&quot;,&quot;units&quot;:{&quot;type&quot;:&quot;STROKE_WIDTH&quot;,&quot;scale&quot;:0.9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2c8bb921-890d-4e9c-871e-f7b8dd616ac4&quot;,&quot;order&quot;:&quot;995&quot;},&quot;connectorInfo&quot;:{&quot;connectedObjects&quot;:[{&quot;objectId&quot;:&quot;4bbcec0e-d70a-4881-be10-14998fef37b9&quot;,&quot;coordinates&quot;:{&quot;x&quot;:0.5,&quot;y&quot;:1}},{&quot;objectId&quot;:&quot;f00f225f-3e50-46dd-afe4-6d1116797353&quot;,&quot;coordinates&quot;:{&quot;x&quot;:0.5,&quot;y&quot;:0}}],&quot;type&quot;:&quot;LINE&quot;,&quot;offset&quot;:{&quot;x&quot;:0,&quot;y&quot;:0},&quot;bending&quot;:0.1,&quot;firstElementIsHead&quot;:true,&quot;customized&quot;:false}},&quot;c44d9f6f-6f1f-48a6-b350-8d82495df801&quot;:{&quot;type&quot;:&quot;FIGURE_OBJECT&quot;,&quot;id&quot;:&quot;c44d9f6f-6f1f-48a6-b350-8d82495df801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563.841,&quot;y&quot;:-92.11966666666666},{&quot;x&quot;:563.841,&quot;y&quot;:21.747000000000014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6,&quot;lineJoin&quot;:&quot;round&quot;}],&quot;pathMarkers&quot;:{&quot;markerEnd&quot;:{&quot;type&quot;:&quot;PATH&quot;,&quot;units&quot;:{&quot;type&quot;:&quot;STROKE_WIDTH&quot;,&quot;scale&quot;:0.9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2c8bb921-890d-4e9c-871e-f7b8dd616ac4&quot;,&quot;order&quot;:&quot;997&quot;},&quot;connectorInfo&quot;:{&quot;connectedObjects&quot;:[{&quot;objectId&quot;:&quot;f00f225f-3e50-46dd-afe4-6d1116797353&quot;,&quot;coordinates&quot;:{&quot;x&quot;:0.5,&quot;y&quot;:1}},{&quot;objectId&quot;:&quot;29167645-952d-4efa-ba17-6174b377863a&quot;,&quot;coordinates&quot;:{&quot;x&quot;:0.5,&quot;y&quot;:0}}],&quot;type&quot;:&quot;LINE&quot;,&quot;offset&quot;:{&quot;x&quot;:0,&quot;y&quot;:0},&quot;bending&quot;:0.1,&quot;firstElementIsHead&quot;:true,&quot;customized&quot;:false}},&quot;20caa047-0664-4722-905e-97a5e174bbc8&quot;:{&quot;id&quot;:&quot;20caa047-0664-4722-905e-97a5e174bbc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689c635b-7a07-4d03-924b-0a3de2f27fc5&quot;,&quot;order&quot;:&quot;998&quot;}},&quot;b22492ad-0ebc-44aa-94ac-f96a5aa3b34e&quot;:{&quot;id&quot;:&quot;b22492ad-0ebc-44aa-94ac-f96a5aa3b34e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1265.3916024744447,&quot;y&quot;:627.3941404290812}},&quot;pathStyles&quot;:[{&quot;type&quot;:&quot;FILL&quot;,&quot;fillStyle&quot;:&quot;rgba(0,0,0,0)&quot;}],&quot;parent&quot;:{&quot;parentId&quot;:&quot;20caa047-0664-4722-905e-97a5e174bbc8&quot;,&quot;type&quot;:&quot;FRAME&quot;,&quot;order&quot;:&quot;5&quot;}},&quot;fb6a49a7-2fc9-4716-8a29-c9e7b2e43c21&quot;:{&quot;type&quot;:&quot;FIGURE_OBJECT&quot;,&quot;id&quot;:&quot;fb6a49a7-2fc9-4716-8a29-c9e7b2e43c21&quot;,&quot;relativeTransform&quot;:{&quot;translate&quot;:{&quot;x&quot;:-457.4199537480065,&quot;y&quot;:-93.5},&quot;rotate&quot;:0,&quot;skewX&quot;:0,&quot;scale&quot;:{&quot;x&quot;:1,&quot;y&quot;:1}},&quot;opacity&quot;:1,&quot;path&quot;:{&quot;type&quot;:&quot;RECT&quot;,&quot;size&quot;:{&quot;x&quot;:274.5960925039872,&quot;y&quot;:242},&quot;cornerRounding&quot;:{&quot;type&quot;:&quot;ARC_LENGTH&quot;,&quot;global&quot;:15.707963267948966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20caa047-0664-4722-905e-97a5e174bbc8&quot;,&quot;order&quot;:&quot;5&quot;},&quot;layout&quot;:{&quot;sizeRatio&quot;:{&quot;x&quot;:0.88,&quot;y&quot;:0.88},&quot;keepAspectRatio&quot;:false}},&quot;b3838890-98ca-4d13-bf2a-2577fc9a987b&quot;:{&quot;id&quot;:&quot;b3838890-98ca-4d13-bf2a-2577fc9a987b&quot;,&quot;type&quot;:&quot;FIGURE_OBJECT&quot;,&quot;relativeTransform&quot;:{&quot;translate&quot;:{&quot;x&quot;:0,&quot;y&quot;:0},&quot;rotate&quot;:0},&quot;text&quot;:{&quot;textData&quot;:{&quot;lineSpacing&quot;:&quot;normal&quot;,&quot;alignment&quot;:&quot;center&quot;,&quot;verticalAlign&quot;:&quot;TOP&quot;,&quot;lines&quot;:[{&quot;runs&quot;:[{&quot;style&quot;:{&quot;fontFamily&quot;:&quot;Carlito&quot;,&quot;fontSize&quot;:53.33333333333333,&quot;color&quot;:&quot;black&quot;,&quot;fontWeight&quot;:&quot;bold&quot;,&quot;fontStyle&quot;:&quot;normal&quot;,&quot;decoration&quot;:&quot;none&quot;},&quot;range&quot;:[0,10]}],&quot;text&quot;:&quot;Acquisition&quot;}],&quot;_lastCaretLocation&quot;:{&quot;lineIndex&quot;:0,&quot;runIndex&quot;:-1,&quot;charIndex&quot;:-1,&quot;endOfLine&quot;:true}},&quot;format&quot;:&quot;BETTER_TEXT&quot;,&quot;size&quot;:{&quot;x&quot;:241.64456140350873,&quot;y&quot;:53},&quot;targetSize&quot;:{&quot;x&quot;:241.64456140350873,&quot;y&quot;:2}},&quot;parent&quot;:{&quot;type&quot;:&quot;CHILD&quot;,&quot;parentId&quot;:&quot;fb6a49a7-2fc9-4716-8a29-c9e7b2e43c21&quot;,&quot;order&quot;:&quot;5&quot;}},&quot;935c272d-dad5-4192-a6fb-519980421957&quot;:{&quot;type&quot;:&quot;FIGURE_OBJECT&quot;,&quot;id&quot;:&quot;935c272d-dad5-4192-a6fb-519980421957&quot;,&quot;relativeTransform&quot;:{&quot;translate&quot;:{&quot;x&quot;:-149.56827910685814,&quot;y&quot;:-95.697},&quot;rotate&quot;:0,&quot;skewX&quot;:0,&quot;scale&quot;:{&quot;x&quot;:1,&quot;y&quot;:1}},&quot;opacity&quot;:1,&quot;path&quot;:{&quot;type&quot;:&quot;RECT&quot;,&quot;size&quot;:{&quot;x&quot;:274.5960925039872,&quot;y&quot;:242},&quot;cornerRounding&quot;:{&quot;type&quot;:&quot;ARC_LENGTH&quot;,&quot;global&quot;:15.707963267948966}},&quot;pathStyles&quot;:[{&quot;type&quot;:&quot;FILL&quot;,&quot;fillStyle&quot;:&quot;rgba(235, 245, 216, 1)&quot;},{&quot;type&quot;:&quot;STROKE&quot;,&quot;strokeStyle&quot;:&quot;rgba(90, 123, 41, 1)&quot;,&quot;lineWidth&quot;:2,&quot;lineJoin&quot;:&quot;round&quot;}],&quot;isLocked&quot;:false,&quot;parent&quot;:{&quot;type&quot;:&quot;CHILD&quot;,&quot;parentId&quot;:&quot;20caa047-0664-4722-905e-97a5e174bbc8&quot;,&quot;order&quot;:&quot;7&quot;},&quot;layout&quot;:{&quot;sizeRatio&quot;:{&quot;x&quot;:0.88,&quot;y&quot;:0.88},&quot;keepAspectRatio&quot;:false}},&quot;43f3c83b-d623-4890-b25e-6658143cb6e1&quot;:{&quot;id&quot;:&quot;43f3c83b-d623-4890-b25e-6658143cb6e1&quot;,&quot;type&quot;:&quot;FIGURE_OBJECT&quot;,&quot;relativeTransform&quot;:{&quot;translate&quot;:{&quot;x&quot;:0,&quot;y&quot;:0},&quot;rotate&quot;:0},&quot;text&quot;:{&quot;textData&quot;:{&quot;lineSpacing&quot;:&quot;normal&quot;,&quot;alignment&quot;:&quot;center&quot;,&quot;verticalAlign&quot;:&quot;TOP&quot;,&quot;lines&quot;:[{&quot;runs&quot;:[{&quot;style&quot;:{&quot;fontFamily&quot;:&quot;Carlito&quot;,&quot;fontSize&quot;:53.33333333333333,&quot;color&quot;:&quot;rgb(0,0,0)&quot;,&quot;fontWeight&quot;:&quot;bold&quot;,&quot;fontStyle&quot;:&quot;normal&quot;,&quot;decoration&quot;:&quot;none&quot;},&quot;range&quot;:[0,24]}],&quot;text&quot;:&quot;Pre-Processing (Cleaning)&quot;}],&quot;_lastCaretLocation&quot;:{&quot;lineIndex&quot;:0,&quot;runIndex&quot;:-1,&quot;charIndex&quot;:-1,&quot;endOfLine&quot;:true}},&quot;format&quot;:&quot;BETTER_TEXT&quot;,&quot;size&quot;:{&quot;x&quot;:241.64456140350873,&quot;y&quot;:173.53333333333333},&quot;targetSize&quot;:{&quot;x&quot;:241.64456140350873,&quot;y&quot;:2}},&quot;parent&quot;:{&quot;type&quot;:&quot;CHILD&quot;,&quot;parentId&quot;:&quot;935c272d-dad5-4192-a6fb-519980421957&quot;,&quot;order&quot;:&quot;5&quot;}},&quot;6205b29c-4cdc-454d-b900-4d660a65f56a&quot;:{&quot;type&quot;:&quot;FIGURE_OBJECT&quot;,&quot;id&quot;:&quot;6205b29c-4cdc-454d-b900-4d660a65f56a&quot;,&quot;relativeTransform&quot;:{&quot;translate&quot;:{&quot;x&quot;:147.2833955342902,&quot;y&quot;:-95.697},&quot;rotate&quot;:0,&quot;skewX&quot;:0,&quot;scale&quot;:{&quot;x&quot;:1,&quot;y&quot;:1}},&quot;opacity&quot;:1,&quot;path&quot;:{&quot;type&quot;:&quot;RECT&quot;,&quot;size&quot;:{&quot;x&quot;:274.5960925039872,&quot;y&quot;:242},&quot;cornerRounding&quot;:{&quot;type&quot;:&quot;ARC_LENGTH&quot;,&quot;global&quot;:15.707963267948966}},&quot;pathStyles&quot;:[{&quot;type&quot;:&quot;FILL&quot;,&quot;fillStyle&quot;:&quot;rgba(237, 217, 186, 1)&quot;},{&quot;type&quot;:&quot;STROKE&quot;,&quot;strokeStyle&quot;:&quot;rgba(138, 79, 33, 1)&quot;,&quot;lineWidth&quot;:2,&quot;lineJoin&quot;:&quot;round&quot;}],&quot;isLocked&quot;:false,&quot;parent&quot;:{&quot;type&quot;:&quot;CHILD&quot;,&quot;parentId&quot;:&quot;20caa047-0664-4722-905e-97a5e174bbc8&quot;,&quot;order&quot;:&quot;8&quot;},&quot;layout&quot;:{&quot;sizeRatio&quot;:{&quot;x&quot;:0.88,&quot;y&quot;:0.88},&quot;keepAspectRatio&quot;:false}},&quot;a46fd278-0f9f-41ec-a093-9cdbbdc889b4&quot;:{&quot;id&quot;:&quot;a46fd278-0f9f-41ec-a093-9cdbbdc889b4&quot;,&quot;type&quot;:&quot;FIGURE_OBJECT&quot;,&quot;relativeTransform&quot;:{&quot;translate&quot;:{&quot;x&quot;:0,&quot;y&quot;:0},&quot;rotate&quot;:0},&quot;text&quot;:{&quot;textData&quot;:{&quot;lineSpacing&quot;:&quot;normal&quot;,&quot;alignment&quot;:&quot;center&quot;,&quot;verticalAlign&quot;:&quot;TOP&quot;,&quot;lines&quot;:[{&quot;runs&quot;:[{&quot;style&quot;:{&quot;fontFamily&quot;:&quot;Carlito&quot;,&quot;fontSize&quot;:53.33333333333333,&quot;color&quot;:&quot;rgb(0,0,0)&quot;,&quot;fontWeight&quot;:&quot;bold&quot;,&quot;fontStyle&quot;:&quot;normal&quot;,&quot;decoration&quot;:&quot;none&quot;},&quot;range&quot;:[0,7]}],&quot;text&quot;:&quot;Analysis&quot;}],&quot;_lastCaretLocation&quot;:{&quot;lineIndex&quot;:0,&quot;runIndex&quot;:-1,&quot;charIndex&quot;:-1,&quot;endOfLine&quot;:true}},&quot;format&quot;:&quot;BETTER_TEXT&quot;,&quot;size&quot;:{&quot;x&quot;:241.64456140350873,&quot;y&quot;:53},&quot;targetSize&quot;:{&quot;x&quot;:241.64456140350873,&quot;y&quot;:2}},&quot;parent&quot;:{&quot;type&quot;:&quot;CHILD&quot;,&quot;parentId&quot;:&quot;6205b29c-4cdc-454d-b900-4d660a65f56a&quot;,&quot;order&quot;:&quot;5&quot;}},&quot;03158855-19fa-4743-a42e-75c57fd44b1f&quot;:{&quot;type&quot;:&quot;FIGURE_OBJECT&quot;,&quot;id&quot;:&quot;03158855-19fa-4743-a42e-75c57fd44b1f&quot;,&quot;relativeTransform&quot;:{&quot;translate&quot;:{&quot;x&quot;:459.48395374800634,&quot;y&quot;:-95.697},&quot;rotate&quot;:0,&quot;skewX&quot;:0,&quot;scale&quot;:{&quot;x&quot;:1,&quot;y&quot;:1}},&quot;opacity&quot;:1,&quot;path&quot;:{&quot;type&quot;:&quot;RECT&quot;,&quot;size&quot;:{&quot;x&quot;:309.63967063210225,&quot;y&quot;:242},&quot;cornerRounding&quot;:{&quot;type&quot;:&quot;ARC_LENGTH&quot;,&quot;global&quot;:15.707963267948966}},&quot;pathStyles&quot;:[{&quot;type&quot;:&quot;FILL&quot;,&quot;fillStyle&quot;:&quot;rgba(246, 215, 237, 1)&quot;},{&quot;type&quot;:&quot;STROKE&quot;,&quot;strokeStyle&quot;:&quot;rgba(158, 68, 114, 1)&quot;,&quot;lineWidth&quot;:2,&quot;lineJoin&quot;:&quot;round&quot;}],&quot;isLocked&quot;:false,&quot;parent&quot;:{&quot;type&quot;:&quot;CHILD&quot;,&quot;parentId&quot;:&quot;20caa047-0664-4722-905e-97a5e174bbc8&quot;,&quot;order&quot;:&quot;9&quot;},&quot;layout&quot;:{&quot;sizeRatio&quot;:{&quot;x&quot;:0.88,&quot;y&quot;:0.88},&quot;keepAspectRatio&quot;:false}},&quot;5086b6f0-5023-4571-b9fc-735fbabd621d&quot;:{&quot;id&quot;:&quot;5086b6f0-5023-4571-b9fc-735fbabd621d&quot;,&quot;type&quot;:&quot;FIGURE_OBJECT&quot;,&quot;relativeTransform&quot;:{&quot;translate&quot;:{&quot;x&quot;:0,&quot;y&quot;:0},&quot;rotate&quot;:0},&quot;text&quot;:{&quot;textData&quot;:{&quot;lineSpacing&quot;:&quot;normal&quot;,&quot;alignment&quot;:&quot;center&quot;,&quot;verticalAlign&quot;:&quot;TOP&quot;,&quot;lines&quot;:[{&quot;runs&quot;:[{&quot;style&quot;:{&quot;fontFamily&quot;:&quot;Carlito&quot;,&quot;fontSize&quot;:53.33333333333333,&quot;color&quot;:&quot;rgb(0,0,0)&quot;,&quot;fontWeight&quot;:&quot;bold&quot;,&quot;fontStyle&quot;:&quot;normal&quot;,&quot;decoration&quot;:&quot;none&quot;},&quot;range&quot;:[0,12]}],&quot;text&quot;:&quot;Visualization&quot;}],&quot;_lastCaretLocation&quot;:{&quot;lineIndex&quot;:0,&quot;runIndex&quot;:-1,&quot;charIndex&quot;:-1,&quot;endOfLine&quot;:true}},&quot;format&quot;:&quot;BETTER_TEXT&quot;,&quot;size&quot;:{&quot;x&quot;:272.48291015625,&quot;y&quot;:53},&quot;targetSize&quot;:{&quot;x&quot;:241.64456140350873,&quot;y&quot;:2}},&quot;parent&quot;:{&quot;type&quot;:&quot;CHILD&quot;,&quot;parentId&quot;:&quot;03158855-19fa-4743-a42e-75c57fd44b1f&quot;,&quot;order&quot;:&quot;5&quot;}},&quot;bc7b4288-af2d-480b-aae2-d90320d254d5&quot;:{&quot;type&quot;:&quot;FIGURE_OBJECT&quot;,&quot;id&quot;:&quot;bc7b4288-af2d-480b-aae2-d90320d254d5&quot;,&quot;relativeTransform&quot;:{&quot;translate&quot;:{&quot;x&quot;:9.303999999999974,&quot;y&quot;:141.803},&quot;rotate&quot;:0,&quot;skewX&quot;:0,&quot;scale&quot;:{&quot;x&quot;:1,&quot;y&quot;:1}},&quot;opacity&quot;:1,&quot;path&quot;:{&quot;type&quot;:&quot;POLY_LINE&quot;,&quot;points&quot;:[{&quot;x&quot;:-522.5,&quot;y&quot;:0},{&quot;x&quot;:522.5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47,&quot;lineJoin&quot;:&quot;round&quot;}],&quot;pathMarkers&quot;:{&quot;markerEnd&quot;:{&quot;type&quot;:&quot;PATH&quot;,&quot;units&quot;:{&quot;type&quot;:&quot;STROKE_WIDTH&quot;,&quot;scale&quot;:0.8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20caa047-0664-4722-905e-97a5e174bbc8&quot;,&quot;order&quot;:&quot;95&quot;},&quot;connectorInfo&quot;:{&quot;connectedObjects&quot;:[],&quot;type&quot;:&quot;LINE&quot;,&quot;offset&quot;:{&quot;x&quot;:0,&quot;y&quot;:0},&quot;bending&quot;:0.1,&quot;firstElementIsHead&quot;:true,&quot;customized&quot;:false}}}}"/>
    <we:property name="has-user-completed-add" value="true"/>
    <we:property name="65b7cec3ae277252dcfe2019_1716918792875" value="{&quot;id&quot;:&quot;52bc6306-f891-4827-b3ec-0a70eba7ff85&quot;,&quot;objects&quot;:{&quot;52bc6306-f891-4827-b3ec-0a70eba7ff85&quot;:{&quot;id&quot;:&quot;52bc6306-f891-4827-b3ec-0a70eba7ff85&quot;,&quot;type&quot;:&quot;FIGURE_OBJECT&quot;,&quot;document&quot;:{&quot;type&quot;:&quot;DOCUMENT_GROUP&quot;,&quot;canvasType&quot;:&quot;FIGURE&quot;,&quot;units&quot;:&quot;in&quot;}},&quot;9d923353-1808-4397-97ff-d3965c5ed007&quot;:{&quot;id&quot;:&quot;9d923353-1808-4397-97ff-d3965c5ed007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60,&quot;y&quot;:672}},&quot;pathStyles&quot;:[{&quot;type&quot;:&quot;FILL&quot;,&quot;fillStyle&quot;:&quot;rgba(0,0,0,0)&quot;}],&quot;parent&quot;:{&quot;parentId&quot;:&quot;52bc6306-f891-4827-b3ec-0a70eba7ff85&quot;,&quot;type&quot;:&quot;FRAME&quot;,&quot;order&quot;:&quot;5&quot;}},&quot;2232974d-fa10-4a79-a0a7-f94ee843fb5d&quot;:{&quot;id&quot;:&quot;2232974d-fa10-4a79-a0a7-f94ee843fb5d&quot;,&quot;type&quot;:&quot;FIGURE_OBJECT&quot;,&quot;document&quot;:{&quot;type&quot;:&quot;FIGURE&quot;,&quot;canvasType&quot;:&quot;FIGURE&quot;,&quot;units&quot;:&quot;in&quot;},&quot;parent&quot;:{&quot;parentId&quot;:&quot;52bc6306-f891-4827-b3ec-0a70eba7ff85&quot;,&quot;type&quot;:&quot;DOCUMENT&quot;,&quot;order&quot;:&quot;5&quot;}},&quot;5b25ff97-4c44-4a3c-a559-06ce87bf2625&quot;:{&quot;id&quot;:&quot;5b25ff97-4c44-4a3c-a559-06ce87bf2625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60,&quot;y&quot;:672}},&quot;pathStyles&quot;:[{&quot;type&quot;:&quot;FILL&quot;,&quot;fillStyle&quot;:&quot;rgba(0,0,0,0)&quot;}],&quot;parent&quot;:{&quot;type&quot;:&quot;FRAME&quot;,&quot;parentId&quot;:&quot;2232974d-fa10-4a79-a0a7-f94ee843fb5d&quot;,&quot;order&quot;:&quot;5&quot;}},&quot;018022e9-1a8e-4a54-91da-5ab198acc071&quot;:{&quot;id&quot;:&quot;018022e9-1a8e-4a54-91da-5ab198acc071&quot;,&quot;type&quot;:&quot;FIGURE_OBJECT&quot;,&quot;guide&quot;:{&quot;type&quot;:&quot;GRID&quot;,&quot;distance&quot;:0.5,&quot;units&quot;:&quot;in&quot;},&quot;parent&quot;:{&quot;parentId&quot;:&quot;52bc6306-f891-4827-b3ec-0a70eba7ff85&quot;,&quot;type&quot;:&quot;GUIDE&quot;,&quot;order&quot;:&quot;5&quot;}},&quot;8c040ba2-fb0f-4c23-a660-bc564d0543a7&quot;:{&quot;id&quot;:&quot;8c040ba2-fb0f-4c23-a660-bc564d0543a7&quot;,&quot;type&quot;:&quot;FIGURE_OBJECT&quot;,&quot;relativeTransform&quot;:{&quot;translate&quot;:{&quot;x&quot;:-300,&quot;y&quot;:-128.88},&quot;rotate&quot;:0,&quot;skewX&quot;:0,&quot;scale&quot;:{&quot;x&quot;:1,&quot;y&quot;:1}},&quot;text&quot;:{&quot;textData&quot;:{&quot;lineSpacing&quot;:&quot;normal&quot;,&quot;alignment&quot;:&quot;center&quot;,&quot;verticalAlign&quot;:&quot;TOP&quot;,&quot;lines&quot;:[{&quot;runs&quot;:[{&quot;style&quot;:{&quot;fontFamily&quot;:&quot;Arial&quot;,&quot;fontSize&quot;:24,&quot;color&quot;:&quot;black&quot;,&quot;fontWeight&quot;:&quot;bold&quot;,&quot;fontStyle&quot;:&quot;normal&quot;,&quot;decoration&quot;:&quot;none&quot;},&quot;range&quot;:[0,18]}],&quot;text&quot;:&quot;Single Cell Biology&quot;}],&quot;_lastCaretLocation&quot;:{&quot;lineIndex&quot;:0,&quot;runIndex&quot;:-1,&quot;charIndex&quot;:-1,&quot;endOfLine&quot;:true}},&quot;format&quot;:&quot;BETTER_TEXT&quot;,&quot;size&quot;:{&quot;x&quot;:120,&quot;y&quot;:78.23999999999998},&quot;targetSize&quot;:{&quot;x&quot;:120,&quot;y&quot;:24.24}},&quot;parent&quot;:{&quot;type&quot;:&quot;CHILD&quot;,&quot;parentId&quot;:&quot;2232974d-fa10-4a79-a0a7-f94ee843fb5d&quot;,&quot;order&quot;:&quot;5&quot;}},&quot;96c967a3-dfac-47af-9191-ba244c0c9f79&quot;:{&quot;id&quot;:&quot;96c967a3-dfac-47af-9191-ba244c0c9f79&quot;,&quot;type&quot;:&quot;FIGURE_OBJECT&quot;,&quot;relativeTransform&quot;:{&quot;translate&quot;:{&quot;x&quot;:-291,&quot;y&quot;:137.56},&quot;rotate&quot;:0,&quot;skewX&quot;:0,&quot;scale&quot;:{&quot;x&quot;:1,&quot;y&quot;:1}},&quot;text&quot;:{&quot;textData&quot;:{&quot;lineSpacing&quot;:&quot;normal&quot;,&quot;alignment&quot;:&quot;center&quot;,&quot;verticalAlign&quot;:&quot;TOP&quot;,&quot;lines&quot;:[{&quot;runs&quot;:[{&quot;style&quot;:{&quot;fontFamily&quot;:&quot;Arial&quot;,&quot;fontSize&quot;:24,&quot;color&quot;:&quot;black&quot;,&quot;fontWeight&quot;:&quot;bold&quot;,&quot;fontStyle&quot;:&quot;normal&quot;,&quot;decoration&quot;:&quot;none&quot;},&quot;range&quot;:[0,14]}],&quot;text&quot;:&quot;Spatial Biology&quot;}],&quot;_lastCaretLocation&quot;:{&quot;lineIndex&quot;:0,&quot;runIndex&quot;:-1,&quot;charIndex&quot;:-1,&quot;endOfLine&quot;:true}},&quot;format&quot;:&quot;BETTER_TEXT&quot;,&quot;size&quot;:{&quot;x&quot;:120,&quot;y&quot;:51.12},&quot;targetSize&quot;:{&quot;x&quot;:120,&quot;y&quot;:24.24}},&quot;parent&quot;:{&quot;type&quot;:&quot;CHILD&quot;,&quot;parentId&quot;:&quot;2232974d-fa10-4a79-a0a7-f94ee843fb5d&quot;,&quot;order&quot;:&quot;7&quot;}},&quot;d70eff61-07b0-4c6e-8e8d-547e4ca25732&quot;:{&quot;id&quot;:&quot;d70eff61-07b0-4c6e-8e8d-547e4ca25732&quot;,&quot;type&quot;:&quot;FIGURE_OBJECT&quot;,&quot;relativeTransform&quot;:{&quot;translate&quot;:{&quot;x&quot;:-14.676000000000009,&quot;y&quot;:-166.12},&quot;rotate&quot;:0,&quot;skewX&quot;:0,&quot;scale&quot;:{&quot;x&quot;:1,&quot;y&quot;:1}},&quot;text&quot;:{&quot;textData&quot;:{&quot;lineSpacing&quot;:&quot;normal&quot;,&quot;alignment&quot;:&quot;center&quot;,&quot;verticalAlign&quot;:&quot;TOP&quot;,&quot;lines&quot;:[{&quot;runs&quot;:[{&quot;style&quot;:{&quot;fontFamily&quot;:&quot;Arial&quot;,&quot;fontSize&quot;:24,&quot;color&quot;:&quot;black&quot;,&quot;fontWeight&quot;:&quot;bold&quot;,&quot;fontStyle&quot;:&quot;normal&quot;,&quot;decoration&quot;:&quot;none&quot;},&quot;range&quot;:[0,9]}],&quot;text&quot;:&quot;Multiomics&quot;}],&quot;_lastCaretLocation&quot;:{&quot;lineIndex&quot;:0,&quot;runIndex&quot;:0,&quot;charIndex&quot;:6}},&quot;format&quot;:&quot;BETTER_TEXT&quot;,&quot;size&quot;:{&quot;x&quot;:125.3519287109375,&quot;y&quot;:24.24},&quot;targetSize&quot;:{&quot;x&quot;:120,&quot;y&quot;:24.24}},&quot;parent&quot;:{&quot;type&quot;:&quot;CHILD&quot;,&quot;parentId&quot;:&quot;2232974d-fa10-4a79-a0a7-f94ee843fb5d&quot;,&quot;order&quot;:&quot;8&quot;}},&quot;76e6bd35-c137-4474-a765-2c5a241b6c89&quot;:{&quot;id&quot;:&quot;76e6bd35-c137-4474-a765-2c5a241b6c89&quot;,&quot;type&quot;:&quot;FIGURE_OBJECT&quot;,&quot;relativeTransform&quot;:{&quot;translate&quot;:{&quot;x&quot;:292,&quot;y&quot;:-118.44},&quot;rotate&quot;:0,&quot;skewX&quot;:0,&quot;scale&quot;:{&quot;x&quot;:1,&quot;y&quot;:1}},&quot;text&quot;:{&quot;textData&quot;:{&quot;lineSpacing&quot;:&quot;normal&quot;,&quot;alignment&quot;:&quot;center&quot;,&quot;verticalAlign&quot;:&quot;TOP&quot;,&quot;lines&quot;:[{&quot;runs&quot;:[{&quot;style&quot;:{&quot;fontFamily&quot;:&quot;Arial&quot;,&quot;fontSize&quot;:24,&quot;color&quot;:&quot;black&quot;,&quot;fontWeight&quot;:&quot;bold&quot;,&quot;fontStyle&quot;:&quot;normal&quot;,&quot;decoration&quot;:&quot;none&quot;},&quot;range&quot;:[0,15]}],&quot;text&quot;:&quot;Machine Learning&quot;}],&quot;_lastCaretLocation&quot;:{&quot;lineIndex&quot;:0,&quot;runIndex&quot;:-1,&quot;charIndex&quot;:-1,&quot;endOfLine&quot;:true}},&quot;format&quot;:&quot;BETTER_TEXT&quot;,&quot;size&quot;:{&quot;x&quot;:120,&quot;y&quot;:51.12},&quot;targetSize&quot;:{&quot;x&quot;:120,&quot;y&quot;:24.24}},&quot;parent&quot;:{&quot;type&quot;:&quot;CHILD&quot;,&quot;parentId&quot;:&quot;2232974d-fa10-4a79-a0a7-f94ee843fb5d&quot;,&quot;order&quot;:&quot;9&quot;}},&quot;23357bef-e38b-4a62-b4d2-4a37e63c7b05&quot;:{&quot;id&quot;:&quot;23357bef-e38b-4a62-b4d2-4a37e63c7b05&quot;,&quot;type&quot;:&quot;FIGURE_OBJECT&quot;,&quot;relativeTransform&quot;:{&quot;translate&quot;:{&quot;x&quot;:272.676,&quot;y&quot;:129.467},&quot;rotate&quot;:0,&quot;skewX&quot;:0,&quot;scale&quot;:{&quot;x&quot;:1,&quot;y&quot;:1}},&quot;text&quot;:{&quot;textData&quot;:{&quot;lineSpacing&quot;:&quot;normal&quot;,&quot;alignment&quot;:&quot;center&quot;,&quot;verticalAlign&quot;:&quot;TOP&quot;,&quot;lines&quot;:[{&quot;runs&quot;:[{&quot;style&quot;:{&quot;fontFamily&quot;:&quot;Arial&quot;,&quot;fontSize&quot;:24,&quot;color&quot;:&quot;black&quot;,&quot;fontWeight&quot;:&quot;bold&quot;,&quot;fontStyle&quot;:&quot;normal&quot;,&quot;decoration&quot;:&quot;none&quot;},&quot;range&quot;:[0,14]}],&quot;text&quot;:&quot;Cloud Computing&quot;}],&quot;_lastCaretLocation&quot;:{&quot;lineIndex&quot;:0,&quot;runIndex&quot;:-1,&quot;charIndex&quot;:-1,&quot;endOfLine&quot;:true}},&quot;format&quot;:&quot;BETTER_TEXT&quot;,&quot;size&quot;:{&quot;x&quot;:126.64790344238281,&quot;y&quot;:51.12},&quot;targetSize&quot;:{&quot;x&quot;:120,&quot;y&quot;:24.24}},&quot;parent&quot;:{&quot;type&quot;:&quot;CHILD&quot;,&quot;parentId&quot;:&quot;2232974d-fa10-4a79-a0a7-f94ee843fb5d&quot;,&quot;order&quot;:&quot;95&quot;}},&quot;bc56f200-67c1-4eca-a599-1a9241ae7c16&quot;:{&quot;id&quot;:&quot;bc56f200-67c1-4eca-a599-1a9241ae7c16&quot;,&quot;name&quot;:&quot;Stromal cell (bone marrow)&quot;,&quot;displayName&quot;:&quot;&quot;,&quot;type&quot;:&quot;FIGURE_OBJECT&quot;,&quot;relativeTransform&quot;:{&quot;translate&quot;:{&quot;x&quot;:-408.5,&quot;y&quot;:-152.5},&quot;rotate&quot;:0,&quot;skewX&quot;:0,&quot;scale&quot;:{&quot;x&quot;:1,&quot;y&quot;:1}},&quot;image&quot;:{&quot;url&quot;:&quot;https://icons.biorender.com/biorender/5be1ea0bdf7f0b120034bd14/20181106192325/image/stromal-cell-bone-marrow.png&quot;,&quot;fallbackUrl&quot;:&quot;https://res.cloudinary.com/dlcjuc3ej/image/upload/v1541532205/spvozsmcgglawshkht3t.svg#/keystone/api/icons/5be1ea0bdf7f0b120034bd14/20181106192325/image/stromal-cell-bone-marrow.svg&quot;,&quot;isPremium&quot;:false,&quot;size&quot;:{&quot;x&quot;:100,&quot;y&quot;:94.0677966101695}},&quot;source&quot;:{&quot;id&quot;:&quot;5be1ea0bdf7f0b120034bd14&quot;,&quot;type&quot;:&quot;ASSETS&quot;},&quot;isPremium&quot;:false,&quot;parent&quot;:{&quot;type&quot;:&quot;CHILD&quot;,&quot;parentId&quot;:&quot;2232974d-fa10-4a79-a0a7-f94ee843fb5d&quot;,&quot;order&quot;:&quot;97&quot;}},&quot;cbb1fcfc-8351-4e71-b7f2-0e3a8203062c&quot;:{&quot;id&quot;:&quot;cbb1fcfc-8351-4e71-b7f2-0e3a8203062c&quot;,&quot;name&quot;:&quot;Stellate cell (active)&quot;,&quot;displayName&quot;:&quot;&quot;,&quot;type&quot;:&quot;FIGURE_OBJECT&quot;,&quot;relativeTransform&quot;:{&quot;translate&quot;:{&quot;x&quot;:-404.5,&quot;y&quot;:-261.148},&quot;rotate&quot;:0,&quot;skewX&quot;:0,&quot;scale&quot;:{&quot;x&quot;:1,&quot;y&quot;:1}},&quot;image&quot;:{&quot;url&quot;:&quot;https://icons.biorender.com/biorender/5be1e883df7f0b120034bcd8/20220923191049/image/stellate-cell-active.png&quot;,&quot;fallbackUrl&quot;:&quot;https://res.cloudinary.com/dlcjuc3ej/image/upload/v1663960249/ecflofwckahuuya5eoqa.svg#/keystone/api/icons/5be1e883df7f0b120034bcd8/20220923191049/image/stellate-cell-active.svg&quot;,&quot;isPremium&quot;:false,&quot;size&quot;:{&quot;x&quot;:100,&quot;y&quot;:96.29629629629629}},&quot;source&quot;:{&quot;id&quot;:&quot;5be1e883df7f0b120034bcd8&quot;,&quot;type&quot;:&quot;ASSETS&quot;},&quot;isPremium&quot;:false,&quot;parent&quot;:{&quot;type&quot;:&quot;CHILD&quot;,&quot;parentId&quot;:&quot;2232974d-fa10-4a79-a0a7-f94ee843fb5d&quot;,&quot;order&quot;:&quot;98&quot;}},&quot;8dd3bbea-ebbd-4439-8d5a-9dbeecfe0074&quot;:{&quot;id&quot;:&quot;8dd3bbea-ebbd-4439-8d5a-9dbeecfe0074&quot;,&quot;name&quot;:&quot;Plasma cell&quot;,&quot;displayName&quot;:&quot;&quot;,&quot;type&quot;:&quot;FIGURE_OBJECT&quot;,&quot;relativeTransform&quot;:{&quot;translate&quot;:{&quot;x&quot;:-417.5,&quot;y&quot;:-52.5},&quot;rotate&quot;:0,&quot;skewX&quot;:0,&quot;scale&quot;:{&quot;x&quot;:1,&quot;y&quot;:1}},&quot;image&quot;:{&quot;url&quot;:&quot;https://icons.biorender.com/biorender/5dd59b3fbfb6ed0004709945/20191120200222/image/plasma-cell.png&quot;,&quot;fallbackUrl&quot;:&quot;https://res.cloudinary.com/dlcjuc3ej/image/upload/v1574280142/rqthcu3rlfzrfugjd93q.svg#/keystone/api/icons/5dd59b3fbfb6ed0004709945/20191120200222/image/plasma-cell.svg&quot;,&quot;isPremium&quot;:false,&quot;size&quot;:{&quot;x&quot;:125,&quot;y&quot;:86.36363636363636}},&quot;source&quot;:{&quot;id&quot;:&quot;5dd59b3fbfb6ed0004709945&quot;,&quot;type&quot;:&quot;ASSETS&quot;},&quot;isPremium&quot;:false,&quot;parent&quot;:{&quot;type&quot;:&quot;CHILD&quot;,&quot;parentId&quot;:&quot;2232974d-fa10-4a79-a0a7-f94ee843fb5d&quot;,&quot;order&quot;:&quot;99&quot;}},&quot;06da3457-2776-466b-bc0b-aa9d7c0d40c6&quot;:{&quot;id&quot;:&quot;06da3457-2776-466b-bc0b-aa9d7c0d40c6&quot;,&quot;name&quot;:&quot;Muscle cross-section (healthy)&quot;,&quot;displayName&quot;:&quot;&quot;,&quot;type&quot;:&quot;FIGURE_OBJECT&quot;,&quot;relativeTransform&quot;:{&quot;translate&quot;:{&quot;x&quot;:-410,&quot;y&quot;:124.38562091503269},&quot;rotate&quot;:0,&quot;skewX&quot;:0,&quot;scale&quot;:{&quot;x&quot;:0.56,&quot;y&quot;:0.56}},&quot;image&quot;:{&quot;url&quot;:&quot;https://icons.biorender.com/biorender/5c016795e02f641200829fa7/20181130164021/image/muscle-cross-section-healthy.png&quot;,&quot;fallbackUrl&quot;:&quot;https://res.cloudinary.com/dlcjuc3ej/image/upload/v1543596021/rbvxnru5prqcfvovfrjg.svg#/keystone/api/icons/5c016795e02f641200829fa7/20181130164021/image/muscle-cross-section-healthy.svg&quot;,&quot;isPremium&quot;:false,&quot;size&quot;:{&quot;x&quot;:250,&quot;y&quot;:205.0653594771242}},&quot;source&quot;:{&quot;id&quot;:&quot;5c016795e02f641200829fa7&quot;,&quot;type&quot;:&quot;ASSETS&quot;},&quot;isPremium&quot;:false,&quot;parent&quot;:{&quot;type&quot;:&quot;CHILD&quot;,&quot;parentId&quot;:&quot;2232974d-fa10-4a79-a0a7-f94ee843fb5d&quot;,&quot;order&quot;:&quot;995&quot;}},&quot;9cd93fe5-07d3-4970-a1a8-7d5d7de53d8f&quot;:{&quot;id&quot;:&quot;9cd93fe5-07d3-4970-a1a8-7d5d7de53d8f&quot;,&quot;name&quot;:&quot;Brain (coronal cut, at basal ganglia)&quot;,&quot;displayName&quot;:&quot;&quot;,&quot;type&quot;:&quot;FIGURE_OBJECT&quot;,&quot;relativeTransform&quot;:{&quot;translate&quot;:{&quot;x&quot;:-351,&quot;y&quot;:252.952},&quot;rotate&quot;:0,&quot;skewX&quot;:0,&quot;scale&quot;:{&quot;x&quot;:1,&quot;y&quot;:1}},&quot;image&quot;:{&quot;url&quot;:&quot;https://icons.biorender.com/biorender/5b47b68971796700147171e2/20180712201646/image/brain-coronal-cut-at-basal-ganglia.png&quot;,&quot;fallbackUrl&quot;:&quot;https://res.cloudinary.com/dlcjuc3ej/image/upload/v1531426606/qmehwy1pzehyffoqnuwk.svg#/keystone/api/icons/5b47b68971796700147171e2/20180712201646/image/brain-coronal-cut-at-basal-ganglia.svg&quot;,&quot;isPremium&quot;:false,&quot;size&quot;:{&quot;x&quot;:150,&quot;y&quot;:121.90332326283988}},&quot;source&quot;:{&quot;id&quot;:&quot;5b47b68971796700147171e2&quot;,&quot;type&quot;:&quot;ASSETS&quot;},&quot;isPremium&quot;:false,&quot;parent&quot;:{&quot;type&quot;:&quot;CHILD&quot;,&quot;parentId&quot;:&quot;2232974d-fa10-4a79-a0a7-f94ee843fb5d&quot;,&quot;order&quot;:&quot;997&quot;}},&quot;30f0ee39-1a3d-4812-845a-b66ce1a70c00&quot;:{&quot;relativeTransform&quot;:{&quot;translate&quot;:{&quot;x&quot;:286.8487348402839,&quot;y&quot;:-197.1467858753747},&quot;rotate&quot;:0,&quot;skewX&quot;:0,&quot;scale&quot;:{&quot;x&quot;:1,&quot;y&quot;:1}},&quot;type&quot;:&quot;FIGURE_OBJECT&quot;,&quot;id&quot;:&quot;30f0ee39-1a3d-4812-845a-b66ce1a70c00&quot;,&quot;parent&quot;:{&quot;type&quot;:&quot;CHILD&quot;,&quot;parentId&quot;:&quot;2232974d-fa10-4a79-a0a7-f94ee843fb5d&quot;,&quot;order&quot;:&quot;999&quot;},&quot;name&quot;:&quot;Splicesosome with RNA&quot;,&quot;displayName&quot;:&quot;Splicesosome with RNA&quot;,&quot;source&quot;:{&quot;id&quot;:&quot;648780c30d4cd68bf3743b0e&quot;,&quot;type&quot;:&quot;ASSETS&quot;},&quot;isPremium&quot;:true},&quot;bf9f8b16-2dd2-4d6b-be92-61ac2e776921&quot;:{&quot;relativeTransform&quot;:{&quot;translate&quot;:{&quot;x&quot;:-178.84871010583709,&quot;y&quot;:-5.814214124625339},&quot;rotate&quot;:-2.3968291999228772},&quot;type&quot;:&quot;FIGURE_OBJECT&quot;,&quot;id&quot;:&quot;bf9f8b16-2dd2-4d6b-be92-61ac2e776921&quot;,&quot;name&quot;:&quot;Spliceosome (human)&quot;,&quot;opacity&quot;:0.81,&quot;source&quot;:{&quot;id&quot;:&quot;5d55a0c64c924c0075cc4e17&quot;,&quot;type&quot;:&quot;ASSETS&quot;},&quot;pathStyles&quot;:[{&quot;type&quot;:&quot;FILL&quot;,&quot;fillStyle&quot;:&quot;rgb(0,0,0)&quot;}],&quot;isLocked&quot;:false,&quot;parent&quot;:{&quot;type&quot;:&quot;CHILD&quot;,&quot;parentId&quot;:&quot;30f0ee39-1a3d-4812-845a-b66ce1a70c00&quot;,&quot;order&quot;:&quot;1&quot;}},&quot;35f5c08c-28c7-42db-8885-bea70b71ed65&quot;:{&quot;type&quot;:&quot;FIGURE_OBJECT&quot;,&quot;id&quot;:&quot;35f5c08c-28c7-42db-8885-bea70b71ed65&quot;,&quot;name&quot;:&quot;Spliceosome&quot;,&quot;relativeTransform&quot;:{&quot;translate&quot;:{&quot;x&quot;:9.074793412708779e-15,&quot;y&quot;:0},&quot;rotate&quot;:0,&quot;skewX&quot;:1.734723475976807e-16,&quot;scale&quot;:{&quot;x&quot;:0.16458294230001408,&quot;y&quot;:0.1645829423000141}},&quot;opacity&quot;:0.5,&quot;image&quot;:{&quot;url&quot;:&quot;https://icons.biorender.com/biorender/5d559f8f810ed10004333bd3/20190815180927/image/spliceosome.png&quot;,&quot;fallbackUrl&quot;:&quot;https://res.cloudinary.com/dlcjuc3ej/image/upload/v1565892567/a4f6naxhr2xkavuc6bvh.svg#/keystone/api/icons/5d559f8f810ed10004333bd3/20190815180927/image/spliceosome.svg&quot;,&quot;size&quot;:{&quot;x&quot;:582,&quot;y&quot;:546},&quot;isPremium&quot;:false,&quot;isPacked&quot;:true},&quot;source&quot;:{&quot;id&quot;:&quot;5d559f8f810ed10004333bd3&quot;,&quot;type&quot;:&quot;ASSETS&quot;},&quot;pathStyles&quot;:[{&quot;type&quot;:&quot;FILL&quot;,&quot;fillStyle&quot;:&quot;rgb(0,0,0)&quot;}],&quot;isLocked&quot;:false,&quot;parent&quot;:{&quot;type&quot;:&quot;CHILD&quot;,&quot;parentId&quot;:&quot;bf9f8b16-2dd2-4d6b-be92-61ac2e776921&quot;,&quot;order&quot;:&quot;2&quot;}},&quot;cb975179-10dd-42a7-846a-547807cb5688&quot;:{&quot;type&quot;:&quot;FIGURE_OBJECT&quot;,&quot;id&quot;:&quot;cb975179-10dd-42a7-846a-547807cb5688&quot;,&quot;name&quot;:&quot;Spliceosome&quot;,&quot;relativeTransform&quot;:{&quot;translate&quot;:{&quot;x&quot;:9.074793412708779e-15,&quot;y&quot;:0},&quot;rotate&quot;:0,&quot;skewX&quot;:1.734723475976807e-16,&quot;scale&quot;:{&quot;x&quot;:0.16458294230001408,&quot;y&quot;:0.1645829423000141}},&quot;opacity&quot;:0.81,&quot;image&quot;:{&quot;url&quot;:&quot;https://icons.biorender.com/biorender/5d55a077810ed10004333be2/spliceosome-human-domains.png&quot;,&quot;fallbackUrl&quot;:&quot;https://res.cloudinary.com/dlcjuc3ej/image/upload/v1565892712/y5z96idgivorspzbmxz0.svg#/keystone/api/icons/5d55a077810ed10004333be2/spliceosome-human-domains.svg&quot;,&quot;size&quot;:{&quot;x&quot;:582,&quot;y&quot;:546},&quot;isPremium&quot;:false,&quot;isPacked&quot;:true},&quot;source&quot;:{&quot;id&quot;:&quot;5d559fdb810ed10004333bdf&quot;,&quot;type&quot;:&quot;ASSETS&quot;},&quot;pathStyles&quot;:[{&quot;type&quot;:&quot;FILL&quot;,&quot;fillStyle&quot;:&quot;rgb(0,0,0)&quot;}],&quot;isLocked&quot;:false,&quot;parent&quot;:{&quot;type&quot;:&quot;CHILD&quot;,&quot;parentId&quot;:&quot;bf9f8b16-2dd2-4d6b-be92-61ac2e776921&quot;,&quot;order&quot;:&quot;5&quot;}},&quot;bb8a0e38-a740-4f44-a77c-8798e0dbfc62&quot;:{&quot;relativeTransform&quot;:{&quot;translate&quot;:{&quot;x&quot;:-119.47092554919126,&quot;y&quot;:-7.344383747185078},&quot;rotate&quot;:0.11867796747071106},&quot;type&quot;:&quot;FIGURE_OBJECT&quot;,&quot;id&quot;:&quot;bb8a0e38-a740-4f44-a77c-8798e0dbfc62&quot;,&quot;name&quot;:&quot;ssDNA brush 2 (wavy)&quot;,&quot;opacity&quot;:1,&quot;source&quot;:{&quot;id&quot;:&quot;5ee8e2f1c07fdd00b4ee0372&quot;,&quot;type&quot;:&quot;ASSETS&quot;},&quot;path&quot;:{&quot;type&quot;:&quot;POLY_LINE&quot;,&quot;points&quot;:[{&quot;x&quot;:-34.82618236512482,&quot;y&quot;:9.607821827885015},{&quot;x&quot;:-24.772436681556194,&quot;y&quot;:4.429228316164221},{&quot;x&quot;:-4.7362964644993015,&quot;y&quot;:7.114287258252676},{&quot;x&quot;:26.949441285552954,&quot;y&quot;:-7.1796041262133405},{&quot;x&quot;:59.35329914895877,&quot;y&quot;:-0.002194105552280791}],&quot;closed&quot;:false},&quot;pathStyles&quot;:[{&quot;type&quot;:&quot;FILL&quot;,&quot;fillStyle&quot;:&quot;rgba(0,0,0,0)&quot;},{&quot;type&quot;:&quot;STROKE&quot;,&quot;strokeStyle&quot;:&quot;rgba(0,0,0,0)&quot;,&quot;lineWidth&quot;:5.393921277156982,&quot;lineJoin&quot;:&quot;round&quot;}],&quot;pathSmoothing&quot;:{&quot;type&quot;:&quot;CATMULL_SMOOTHING&quot;,&quot;smoothing&quot;:0.2},&quot;pathPattern&quot;:{&quot;type&quot;:&quot;ROW&quot;,&quot;patternId&quot;:&quot;c972db5e-0a19-479b-90ed-15399d962d1e&quot;,&quot;patternTransform&quot;:{&quot;translate&quot;:{&quot;x&quot;:-0.003164556962025317,&quot;y&quot;:-0.5},&quot;rotate&quot;:0,&quot;skewX&quot;:0,&quot;scale&quot;:{&quot;x&quot;:0.012658227848101266,&quot;y&quot;:0.012658227848101266}},&quot;xUnits&quot;:&quot;STROKE_WIDTH&quot;,&quot;yUnits&quot;:&quot;STROKE_WIDTH&quot;,&quot;bending&quot;:true,&quot;repeat&quot;:{&quot;distance&quot;:0.6265822784810127,&quot;align&quot;:&quot;CENTER&quot;},&quot;isPremium&quot;:true},&quot;isLocked&quot;:false,&quot;parent&quot;:{&quot;type&quot;:&quot;CHILD&quot;,&quot;parentId&quot;:&quot;30f0ee39-1a3d-4812-845a-b66ce1a70c00&quot;,&quot;order&quot;:&quot;3&quot;},&quot;isPremium&quot;:true},&quot;c972db5e-0a19-479b-90ed-15399d962d1e&quot;:{&quot;type&quot;:&quot;FIGURE_OBJECT&quot;,&quot;id&quot;:&quot;c972db5e-0a19-479b-90ed-15399d962d1e&quot;,&quot;relativeTransform&quot;:{&quot;translate&quot;:{&quot;x&quot;:0,&quot;y&quot;:0},&quot;rotate&quot;:0,&quot;skewX&quot;:0,&quot;scale&quot;:{&quot;x&quot;:1,&quot;y&quot;:1}},&quot;source&quot;:{&quot;type&quot;:&quot;ASSETS&quot;,&quot;id&quot;:&quot;5ee1532b88e8df0028d0e2f0&quot;},&quot;name&quot;:&quot;ssDNA (unwound, single, for brush)&quot;},&quot;a795e113-d4a1-4e75-9328-1780f2159298&quot;:{&quot;type&quot;:&quot;FIGURE_OBJECT&quot;,&quot;id&quot;:&quot;a795e113-d4a1-4e75-9328-1780f2159298&quot;,&quot;parent&quot;:{&quot;type&quot;:&quot;CHILD&quot;,&quot;parentId&quot;:&quot;c972db5e-0a19-479b-90ed-15399d962d1e&quot;,&quot;order&quot;:&quot;5&quot;},&quot;relativeTransform&quot;:{&quot;translate&quot;:{&quot;x&quot;:0,&quot;y&quot;:0},&quot;rotate&quot;:0,&quot;skewX&quot;:0,&quot;scale&quot;:{&quot;x&quot;:1,&quot;y&quot;:1}}},&quot;b38d92a9-f576-434f-a782-e15aedcaee38&quot;:{&quot;type&quot;:&quot;FIGURE_OBJECT&quot;,&quot;id&quot;:&quot;b38d92a9-f576-434f-a782-e15aedcaee38&quot;,&quot;parent&quot;:{&quot;type&quot;:&quot;CHILD&quot;,&quot;parentId&quot;:&quot;a795e113-d4a1-4e75-9328-1780f2159298&quot;,&quot;order&quot;:&quot;5&quot;},&quot;relativeTransform&quot;:{&quot;translate&quot;:{&quot;x&quot;:24.984,&quot;y&quot;:68.39},&quot;rotate&quot;:0,&quot;skewX&quot;:0,&quot;scale&quot;:{&quot;x&quot;:1,&quot;y&quot;:1}},&quot;path&quot;:{&quot;type&quot;:&quot;RECT&quot;,&quot;size&quot;:{&quot;x&quot;:50,&quot;y&quot;:22}},&quot;pathStyles&quot;:[{&quot;type&quot;:&quot;FILL&quot;,&quot;fillStyle&quot;:&quot;#5fc90d&quot;}],&quot;opacity&quot;:1},&quot;04a38299-cba0-42e8-b482-1e3cdbfc0e46&quot;:{&quot;type&quot;:&quot;FIGURE_OBJECT&quot;,&quot;id&quot;:&quot;04a38299-cba0-42e8-b482-1e3cdbfc0e46&quot;,&quot;parent&quot;:{&quot;type&quot;:&quot;CHILD&quot;,&quot;parentId&quot;:&quot;c972db5e-0a19-479b-90ed-15399d962d1e&quot;,&quot;order&quot;:&quot;7&quot;},&quot;relativeTransform&quot;:{&quot;translate&quot;:{&quot;x&quot;:0,&quot;y&quot;:0},&quot;rotate&quot;:0,&quot;skewX&quot;:0,&quot;scale&quot;:{&quot;x&quot;:1,&quot;y&quot;:1}}},&quot;772bf507-6fa3-474a-a63d-4bb0b532347e&quot;:{&quot;type&quot;:&quot;FIGURE_OBJECT&quot;,&quot;id&quot;:&quot;772bf507-6fa3-474a-a63d-4bb0b532347e&quot;,&quot;parent&quot;:{&quot;type&quot;:&quot;CHILD&quot;,&quot;parentId&quot;:&quot;04a38299-cba0-42e8-b482-1e3cdbfc0e46&quot;,&quot;order&quot;:&quot;5&quot;},&quot;relativeTransform&quot;:{&quot;translate&quot;:{&quot;x&quot;:24.984,&quot;y&quot;:29.22},&quot;rotate&quot;:0,&quot;skewX&quot;:0,&quot;scale&quot;:{&quot;x&quot;:1,&quot;y&quot;:1}},&quot;path&quot;:{&quot;type&quot;:&quot;RECT&quot;,&quot;size&quot;:{&quot;x&quot;:13,&quot;y&quot;:58.44}},&quot;pathStyles&quot;:[{&quot;type&quot;:&quot;FILL&quot;,&quot;fillStyle&quot;:&quot;#5fc90d&quot;}],&quot;opacity&quot;:1},&quot;c85b1efe-ed57-44c2-aba5-f7d9611ac826&quot;:{&quot;relativeTransform&quot;:{&quot;translate&quot;:{&quot;x&quot;:-238.26028989121284,&quot;y&quot;:-6.637734220601201},&quot;rotate&quot;:0.11867796747071106},&quot;type&quot;:&quot;FIGURE_OBJECT&quot;,&quot;id&quot;:&quot;c85b1efe-ed57-44c2-aba5-f7d9611ac826&quot;,&quot;name&quot;:&quot;ssDNA brush 2 (wavy)&quot;,&quot;opacity&quot;:1,&quot;source&quot;:{&quot;id&quot;:&quot;5ee8e2f1c07fdd00b4ee0372&quot;,&quot;type&quot;:&quot;ASSETS&quot;},&quot;path&quot;:{&quot;type&quot;:&quot;POLY_LINE&quot;,&quot;points&quot;:[{&quot;x&quot;:-59.35329914895877,&quot;y&quot;:0.37188566180643434},{&quot;x&quot;:-39.884724515619965,&quot;y&quot;:-0.8978057678530598},{&quot;x&quot;:-17.833148758780155,&quot;y&quot;:7.456351026441729},{&quot;x&quot;:7.922501467293185,&quot;y&quot;:-5.205473230781303},{&quot;x&quot;:26.949441285552954,&quot;y&quot;:-7.1796041262133405}],&quot;closed&quot;:false},&quot;pathStyles&quot;:[{&quot;type&quot;:&quot;FILL&quot;,&quot;fillStyle&quot;:&quot;rgba(0,0,0,0)&quot;},{&quot;type&quot;:&quot;STROKE&quot;,&quot;strokeStyle&quot;:&quot;rgba(0,0,0,0)&quot;,&quot;lineWidth&quot;:5.393921277156982,&quot;lineJoin&quot;:&quot;round&quot;}],&quot;pathSmoothing&quot;:{&quot;type&quot;:&quot;CATMULL_SMOOTHING&quot;,&quot;smoothing&quot;:0.2},&quot;pathPattern&quot;:{&quot;type&quot;:&quot;ROW&quot;,&quot;patternId&quot;:&quot;7554610a-cf31-4789-8bdf-f8a2b49d05a3&quot;,&quot;patternTransform&quot;:{&quot;translate&quot;:{&quot;x&quot;:-0.003164556962025317,&quot;y&quot;:-0.5},&quot;rotate&quot;:0,&quot;skewX&quot;:0,&quot;scale&quot;:{&quot;x&quot;:0.012658227848101266,&quot;y&quot;:0.012658227848101266}},&quot;xUnits&quot;:&quot;STROKE_WIDTH&quot;,&quot;yUnits&quot;:&quot;STROKE_WIDTH&quot;,&quot;bending&quot;:true,&quot;repeat&quot;:{&quot;distance&quot;:0.6265822784810127,&quot;align&quot;:&quot;CENTER&quot;},&quot;isPremium&quot;:true},&quot;isLocked&quot;:false,&quot;parent&quot;:{&quot;type&quot;:&quot;CHILD&quot;,&quot;parentId&quot;:&quot;30f0ee39-1a3d-4812-845a-b66ce1a70c00&quot;,&quot;order&quot;:&quot;5&quot;},&quot;isPremium&quot;:true},&quot;7554610a-cf31-4789-8bdf-f8a2b49d05a3&quot;:{&quot;type&quot;:&quot;FIGURE_OBJECT&quot;,&quot;id&quot;:&quot;7554610a-cf31-4789-8bdf-f8a2b49d05a3&quot;,&quot;relativeTransform&quot;:{&quot;translate&quot;:{&quot;x&quot;:0,&quot;y&quot;:0},&quot;rotate&quot;:0,&quot;skewX&quot;:0,&quot;scale&quot;:{&quot;x&quot;:1,&quot;y&quot;:1}},&quot;source&quot;:{&quot;type&quot;:&quot;ASSETS&quot;,&quot;id&quot;:&quot;5ee1532b88e8df0028d0e2f0&quot;},&quot;name&quot;:&quot;ssDNA (unwound, single, for brush)&quot;},&quot;41be16df-b75d-4208-b11a-dfd51f25760a&quot;:{&quot;type&quot;:&quot;FIGURE_OBJECT&quot;,&quot;id&quot;:&quot;41be16df-b75d-4208-b11a-dfd51f25760a&quot;,&quot;parent&quot;:{&quot;type&quot;:&quot;CHILD&quot;,&quot;parentId&quot;:&quot;7554610a-cf31-4789-8bdf-f8a2b49d05a3&quot;,&quot;order&quot;:&quot;5&quot;},&quot;relativeTransform&quot;:{&quot;translate&quot;:{&quot;x&quot;:0,&quot;y&quot;:0},&quot;rotate&quot;:0,&quot;skewX&quot;:0,&quot;scale&quot;:{&quot;x&quot;:1,&quot;y&quot;:1}}},&quot;ff214ecc-190f-43cc-b2fe-e87d788fc463&quot;:{&quot;type&quot;:&quot;FIGURE_OBJECT&quot;,&quot;id&quot;:&quot;ff214ecc-190f-43cc-b2fe-e87d788fc463&quot;,&quot;parent&quot;:{&quot;type&quot;:&quot;CHILD&quot;,&quot;parentId&quot;:&quot;41be16df-b75d-4208-b11a-dfd51f25760a&quot;,&quot;order&quot;:&quot;5&quot;},&quot;relativeTransform&quot;:{&quot;translate&quot;:{&quot;x&quot;:24.983,&quot;y&quot;:68.39},&quot;rotate&quot;:0,&quot;skewX&quot;:0,&quot;scale&quot;:{&quot;x&quot;:1,&quot;y&quot;:1}},&quot;path&quot;:{&quot;type&quot;:&quot;RECT&quot;,&quot;size&quot;:{&quot;x&quot;:50,&quot;y&quot;:22}},&quot;pathStyles&quot;:[{&quot;type&quot;:&quot;FILL&quot;,&quot;fillStyle&quot;:&quot;#00aab5&quot;}],&quot;opacity&quot;:1},&quot;82b79fd0-61d7-4164-9df3-b890e4f64a1a&quot;:{&quot;type&quot;:&quot;FIGURE_OBJECT&quot;,&quot;id&quot;:&quot;82b79fd0-61d7-4164-9df3-b890e4f64a1a&quot;,&quot;parent&quot;:{&quot;type&quot;:&quot;CHILD&quot;,&quot;parentId&quot;:&quot;7554610a-cf31-4789-8bdf-f8a2b49d05a3&quot;,&quot;order&quot;:&quot;7&quot;},&quot;relativeTransform&quot;:{&quot;translate&quot;:{&quot;x&quot;:0,&quot;y&quot;:0},&quot;rotate&quot;:0,&quot;skewX&quot;:0,&quot;scale&quot;:{&quot;x&quot;:1,&quot;y&quot;:1}}},&quot;7fa2053c-0d50-4d78-9d57-f208d2ab6819&quot;:{&quot;type&quot;:&quot;FIGURE_OBJECT&quot;,&quot;id&quot;:&quot;7fa2053c-0d50-4d78-9d57-f208d2ab6819&quot;,&quot;parent&quot;:{&quot;type&quot;:&quot;CHILD&quot;,&quot;parentId&quot;:&quot;82b79fd0-61d7-4164-9df3-b890e4f64a1a&quot;,&quot;order&quot;:&quot;5&quot;},&quot;relativeTransform&quot;:{&quot;translate&quot;:{&quot;x&quot;:24.983,&quot;y&quot;:29.22},&quot;rotate&quot;:0,&quot;skewX&quot;:0,&quot;scale&quot;:{&quot;x&quot;:1,&quot;y&quot;:1}},&quot;path&quot;:{&quot;type&quot;:&quot;RECT&quot;,&quot;size&quot;:{&quot;x&quot;:13,&quot;y&quot;:58.44}},&quot;pathStyles&quot;:[{&quot;type&quot;:&quot;FILL&quot;,&quot;fillStyle&quot;:&quot;#00aab5&quot;}],&quot;opacity&quot;:1},&quot;70637d29-e60b-4c1f-98ed-51358a0f52bd&quot;:{&quot;type&quot;:&quot;FIGURE_OBJECT&quot;,&quot;id&quot;:&quot;70637d29-e60b-4c1f-98ed-51358a0f52bd&quot;,&quot;parent&quot;:{&quot;type&quot;:&quot;CHILD&quot;,&quot;parentId&quot;:&quot;30f0ee39-1a3d-4812-845a-b66ce1a70c00&quot;,&quot;order&quot;:&quot;2&quot;},&quot;relativeTransform&quot;:{&quot;translate&quot;:{&quot;x&quot;:-152.2304490284328,&quot;y&quot;:-64.20309457165762},&quot;rotate&quot;:0.11867796747071106}},&quot;2601318c-4693-4b00-8df0-d12b41055d00&quot;:{&quot;relativeTransform&quot;:{&quot;translate&quot;:{&quot;x&quot;:-13.467453976860138,&quot;y&quot;:22.30354276319407},&quot;rotate&quot;:0},&quot;type&quot;:&quot;FIGURE_OBJECT&quot;,&quot;id&quot;:&quot;2601318c-4693-4b00-8df0-d12b41055d00&quot;,&quot;name&quot;:&quot;ssDNA brush 2 (wavy)&quot;,&quot;opacity&quot;:1,&quot;source&quot;:{&quot;id&quot;:&quot;5ee8e2f1c07fdd00b4ee0372&quot;,&quot;type&quot;:&quot;ASSETS&quot;},&quot;path&quot;:{&quot;type&quot;:&quot;POLY_LINE&quot;,&quot;points&quot;:[{&quot;x&quot;:-39.86402640360828,&quot;y&quot;:37.851098796365584},{&quot;x&quot;:-31.16820594392039,&quot;y&quot;:35.29523924828157},{&quot;x&quot;:-35.29723876574455,&quot;y&quot;:22.082741746609084},{&quot;x&quot;:-31.14677707603392,&quot;y&quot;:12.815967163559716},{&quot;x&quot;:-40.29151202207841,&quot;y&quot;:12.24109549589976},{&quot;x&quot;:-39.854661866248556,&quot;y&quot;:22.559651280111517}],&quot;closed&quot;:false},&quot;pathStyles&quot;:[{&quot;type&quot;:&quot;FILL&quot;,&quot;fillStyle&quot;:&quot;rgba(0,0,0,0)&quot;},{&quot;type&quot;:&quot;STROKE&quot;,&quot;strokeStyle&quot;:&quot;rgba(0,0,0,0)&quot;,&quot;lineWidth&quot;:5.393921277156982,&quot;lineJoin&quot;:&quot;round&quot;}],&quot;pathSmoothing&quot;:{&quot;type&quot;:&quot;CATMULL_SMOOTHING&quot;,&quot;smoothing&quot;:0.2},&quot;pathPattern&quot;:{&quot;type&quot;:&quot;ROW&quot;,&quot;patternId&quot;:&quot;03606724-0ba9-4d01-8c0c-903a95e69091&quot;,&quot;patternTransform&quot;:{&quot;translate&quot;:{&quot;x&quot;:-0.003164556962025317,&quot;y&quot;:-0.5},&quot;rotate&quot;:0,&quot;skewX&quot;:0,&quot;scale&quot;:{&quot;x&quot;:0.012658227848101266,&quot;y&quot;:0.012658227848101266}},&quot;xUnits&quot;:&quot;STROKE_WIDTH&quot;,&quot;yUnits&quot;:&quot;STROKE_WIDTH&quot;,&quot;bending&quot;:true,&quot;repeat&quot;:{&quot;distance&quot;:0.6265822784810127,&quot;align&quot;:&quot;CENTER&quot;},&quot;isPremium&quot;:true},&quot;isLocked&quot;:false,&quot;parent&quot;:{&quot;type&quot;:&quot;CHILD&quot;,&quot;parentId&quot;:&quot;70637d29-e60b-4c1f-98ed-51358a0f52bd&quot;,&quot;order&quot;:&quot;5&quot;},&quot;isPremium&quot;:true},&quot;03606724-0ba9-4d01-8c0c-903a95e69091&quot;:{&quot;type&quot;:&quot;FIGURE_OBJECT&quot;,&quot;id&quot;:&quot;03606724-0ba9-4d01-8c0c-903a95e69091&quot;,&quot;relativeTransform&quot;:{&quot;translate&quot;:{&quot;x&quot;:0,&quot;y&quot;:0},&quot;rotate&quot;:0,&quot;skewX&quot;:0,&quot;scale&quot;:{&quot;x&quot;:1,&quot;y&quot;:1}},&quot;source&quot;:{&quot;type&quot;:&quot;ASSETS&quot;,&quot;id&quot;:&quot;5ee1532b88e8df0028d0e2f0&quot;},&quot;name&quot;:&quot;ssDNA (unwound, single, for brush)&quot;},&quot;266ffa95-0d13-4c82-bce4-57fd122e3ca7&quot;:{&quot;type&quot;:&quot;FIGURE_OBJECT&quot;,&quot;id&quot;:&quot;266ffa95-0d13-4c82-bce4-57fd122e3ca7&quot;,&quot;parent&quot;:{&quot;type&quot;:&quot;CHILD&quot;,&quot;parentId&quot;:&quot;03606724-0ba9-4d01-8c0c-903a95e69091&quot;,&quot;order&quot;:&quot;5&quot;},&quot;relativeTransform&quot;:{&quot;translate&quot;:{&quot;x&quot;:0,&quot;y&quot;:0},&quot;rotate&quot;:0,&quot;skewX&quot;:0,&quot;scale&quot;:{&quot;x&quot;:1,&quot;y&quot;:1}}},&quot;43b25e68-da24-4d03-9329-5c015a75c3d4&quot;:{&quot;type&quot;:&quot;FIGURE_OBJECT&quot;,&quot;id&quot;:&quot;43b25e68-da24-4d03-9329-5c015a75c3d4&quot;,&quot;parent&quot;:{&quot;type&quot;:&quot;CHILD&quot;,&quot;parentId&quot;:&quot;266ffa95-0d13-4c82-bce4-57fd122e3ca7&quot;,&quot;order&quot;:&quot;5&quot;},&quot;relativeTransform&quot;:{&quot;translate&quot;:{&quot;x&quot;:24.983,&quot;y&quot;:68.39},&quot;rotate&quot;:0,&quot;skewX&quot;:0,&quot;scale&quot;:{&quot;x&quot;:1,&quot;y&quot;:1}},&quot;path&quot;:{&quot;type&quot;:&quot;RECT&quot;,&quot;size&quot;:{&quot;x&quot;:50,&quot;y&quot;:22}},&quot;pathStyles&quot;:[{&quot;type&quot;:&quot;FILL&quot;,&quot;fillStyle&quot;:&quot;#bd1919&quot;}],&quot;opacity&quot;:1},&quot;8464fb36-2aa8-4a2a-a214-cbdc3cdccee2&quot;:{&quot;type&quot;:&quot;FIGURE_OBJECT&quot;,&quot;id&quot;:&quot;8464fb36-2aa8-4a2a-a214-cbdc3cdccee2&quot;,&quot;parent&quot;:{&quot;type&quot;:&quot;CHILD&quot;,&quot;parentId&quot;:&quot;03606724-0ba9-4d01-8c0c-903a95e69091&quot;,&quot;order&quot;:&quot;7&quot;},&quot;relativeTransform&quot;:{&quot;translate&quot;:{&quot;x&quot;:0,&quot;y&quot;:0},&quot;rotate&quot;:0,&quot;skewX&quot;:0,&quot;scale&quot;:{&quot;x&quot;:1,&quot;y&quot;:1}}},&quot;39dd2bb2-c9e9-4b8d-9b04-8095f2a40f1e&quot;:{&quot;type&quot;:&quot;FIGURE_OBJECT&quot;,&quot;id&quot;:&quot;39dd2bb2-c9e9-4b8d-9b04-8095f2a40f1e&quot;,&quot;parent&quot;:{&quot;type&quot;:&quot;CHILD&quot;,&quot;parentId&quot;:&quot;8464fb36-2aa8-4a2a-a214-cbdc3cdccee2&quot;,&quot;order&quot;:&quot;5&quot;},&quot;relativeTransform&quot;:{&quot;translate&quot;:{&quot;x&quot;:24.983,&quot;y&quot;:29.22},&quot;rotate&quot;:0,&quot;skewX&quot;:0,&quot;scale&quot;:{&quot;x&quot;:1,&quot;y&quot;:1}},&quot;path&quot;:{&quot;type&quot;:&quot;RECT&quot;,&quot;size&quot;:{&quot;x&quot;:13,&quot;y&quot;:58.44}},&quot;pathStyles&quot;:[{&quot;type&quot;:&quot;FILL&quot;,&quot;fillStyle&quot;:&quot;#bd1919&quot;}],&quot;opacity&quot;:1},&quot;d0f51cc2-be15-460e-a21c-250df8b9dcdf&quot;:{&quot;type&quot;:&quot;FIGURE_OBJECT&quot;,&quot;id&quot;:&quot;d0f51cc2-be15-460e-a21c-250df8b9dcdf&quot;,&quot;parent&quot;:{&quot;type&quot;:&quot;CROP&quot;,&quot;parentId&quot;:&quot;70637d29-e60b-4c1f-98ed-51358a0f52bd&quot;,&quot;order&quot;:&quot;5&quot;},&quot;relativeTransform&quot;:{&quot;translate&quot;:{&quot;x&quot;:-49.557959679304375,&quot;y&quot;:46.67417742860521},&quot;rotate&quot;:0,&quot;skewX&quot;:2.168404344971009e-17,&quot;scale&quot;:{&quot;x&quot;:5.942583277677095,&quot;y&quot;:5.942583277677095}},&quot;path&quot;:{&quot;type&quot;:&quot;POLY_LINE&quot;,&quot;points&quot;:[{&quot;x&quot;:-0.24452627406323602,&quot;y&quot;:-0.26101465417089653},{&quot;x&quot;:-0.24452627406323602,&quot;y&quot;:-0.8821215445849816},{&quot;x&quot;:-0.17846005016639044,&quot;y&quot;:-1.2192951803710415},{&quot;x&quot;:-0.6073036983212369,&quot;y&quot;:-1.5005433936549608},{&quot;x&quot;:-1.3460043135764748,&quot;y&quot;:-1.3061847753573947},{&quot;x&quot;:-1.1005413853427575,&quot;y&quot;:-2.744197716086826},{&quot;x&quot;:1.5809023089045953,&quot;y&quot;:-2.6358003042327125},{&quot;x&quot;:1.5809023089045953,&quot;y&quot;:2.541804617809191},{&quot;x&quot;:0.16844252729934278,&quot;y&quot;:2.844287946977284},{&quot;x&quot;:-0.6715574727006572,&quot;y&quot;:2.6126402433861706}],&quot;closed&quot;:true},&quot;pathStyles&quot;:[{&quot;type&quot;:&quot;FILL&quot;,&quot;fillStyle&quot;:&quot;#fff&quot;}],&quot;isFrozen&quot;:true,&quot;pathSmoothing&quot;:{&quot;type&quot;:&quot;CATMULL_SMOOTHING&quot;,&quot;smoothing&quot;:0.2}},&quot;72d436a8-3795-4482-98a9-d442e2621f33&quot;:{&quot;type&quot;:&quot;FIGURE_OBJECT&quot;,&quot;id&quot;:&quot;72d436a8-3795-4482-98a9-d442e2621f33&quot;,&quot;parent&quot;:{&quot;type&quot;:&quot;CHILD&quot;,&quot;parentId&quot;:&quot;30f0ee39-1a3d-4812-845a-b66ce1a70c00&quot;,&quot;order&quot;:&quot;7&quot;},&quot;relativeTransform&quot;:{&quot;translate&quot;:{&quot;x&quot;:-229.85647226043355,&quot;y&quot;:-28.858678684821207},&quot;rotate&quot;:-0.5212309604680171}},&quot;91f900eb-3eaf-4b9d-b2e8-a65ae50afd54&quot;:{&quot;relativeTransform&quot;:{&quot;translate&quot;:{&quot;x&quot;:13.467453976860135,&quot;y&quot;:22.30354276319408},&quot;rotate&quot;:-2.449293598294707e-16},&quot;type&quot;:&quot;FIGURE_OBJECT&quot;,&quot;id&quot;:&quot;91f900eb-3eaf-4b9d-b2e8-a65ae50afd54&quot;,&quot;name&quot;:&quot;ssDNA brush 2 (wavy)&quot;,&quot;opacity&quot;:1,&quot;source&quot;:{&quot;id&quot;:&quot;5ee8e2f1c07fdd00b4ee0372&quot;,&quot;type&quot;:&quot;ASSETS&quot;},&quot;path&quot;:{&quot;type&quot;:&quot;POLY_LINE&quot;,&quot;points&quot;:[{&quot;x&quot;:39.86402640360828,&quot;y&quot;:37.85109879636559},{&quot;x&quot;:31.168205943920388,&quot;y&quot;:35.29523924828158},{&quot;x&quot;:29.451616932611007,&quot;y&quot;:25.77984282905517},{&quot;x&quot;:37.08724106116455,&quot;y&quot;:18.343596535157705},{&quot;x&quot;:46.40613380841033,&quot;y&quot;:21.04232771185387},{&quot;x&quot;:51.4392107003857,&quot;y&quot;:17.344330088783295},{&quot;x&quot;:50.561029383041195,&quot;y&quot;:12.444656090285283}],&quot;closed&quot;:false},&quot;pathStyles&quot;:[{&quot;type&quot;:&quot;FILL&quot;,&quot;fillStyle&quot;:&quot;rgba(0,0,0,0)&quot;},{&quot;type&quot;:&quot;STROKE&quot;,&quot;strokeStyle&quot;:&quot;rgba(0,0,0,0)&quot;,&quot;lineWidth&quot;:5.393921277156982,&quot;lineJoin&quot;:&quot;round&quot;}],&quot;pathSmoothing&quot;:{&quot;type&quot;:&quot;CATMULL_SMOOTHING&quot;,&quot;smoothing&quot;:0.2},&quot;pathPattern&quot;:{&quot;type&quot;:&quot;ROW&quot;,&quot;patternId&quot;:&quot;0f102643-76be-4409-a1a3-19b561d63130&quot;,&quot;patternTransform&quot;:{&quot;translate&quot;:{&quot;x&quot;:-0.003164556962025317,&quot;y&quot;:0.5},&quot;rotate&quot;:3.141592653589793,&quot;skewX&quot;:0,&quot;scale&quot;:{&quot;x&quot;:-0.012658227848101266,&quot;y&quot;:0.012658227848101266}},&quot;xUnits&quot;:&quot;STROKE_WIDTH&quot;,&quot;yUnits&quot;:&quot;STROKE_WIDTH&quot;,&quot;bending&quot;:true,&quot;repeat&quot;:{&quot;distance&quot;:0.6265822784810127,&quot;align&quot;:&quot;CENTER&quot;},&quot;isPremium&quot;:true},&quot;isLocked&quot;:false,&quot;parent&quot;:{&quot;type&quot;:&quot;CHILD&quot;,&quot;parentId&quot;:&quot;72d436a8-3795-4482-98a9-d442e2621f33&quot;,&quot;order&quot;:&quot;5&quot;},&quot;isPremium&quot;:true},&quot;0f102643-76be-4409-a1a3-19b561d63130&quot;:{&quot;type&quot;:&quot;FIGURE_OBJECT&quot;,&quot;id&quot;:&quot;0f102643-76be-4409-a1a3-19b561d63130&quot;,&quot;relativeTransform&quot;:{&quot;translate&quot;:{&quot;x&quot;:0,&quot;y&quot;:0},&quot;rotate&quot;:0,&quot;skewX&quot;:0,&quot;scale&quot;:{&quot;x&quot;:1,&quot;y&quot;:1}},&quot;source&quot;:{&quot;type&quot;:&quot;ASSETS&quot;,&quot;id&quot;:&quot;5ee1532b88e8df0028d0e2f0&quot;},&quot;name&quot;:&quot;ssDNA (unwound, single, for brush)&quot;},&quot;d82fc1bd-6a96-41b5-b6df-f934d6db30d1&quot;:{&quot;type&quot;:&quot;FIGURE_OBJECT&quot;,&quot;id&quot;:&quot;d82fc1bd-6a96-41b5-b6df-f934d6db30d1&quot;,&quot;parent&quot;:{&quot;type&quot;:&quot;CHILD&quot;,&quot;parentId&quot;:&quot;0f102643-76be-4409-a1a3-19b561d63130&quot;,&quot;order&quot;:&quot;5&quot;},&quot;relativeTransform&quot;:{&quot;translate&quot;:{&quot;x&quot;:0,&quot;y&quot;:0},&quot;rotate&quot;:0,&quot;skewX&quot;:0,&quot;scale&quot;:{&quot;x&quot;:1,&quot;y&quot;:1}}},&quot;927e6316-4c29-440e-a7c6-05d5ae958dda&quot;:{&quot;type&quot;:&quot;FIGURE_OBJECT&quot;,&quot;id&quot;:&quot;927e6316-4c29-440e-a7c6-05d5ae958dda&quot;,&quot;parent&quot;:{&quot;type&quot;:&quot;CHILD&quot;,&quot;parentId&quot;:&quot;d82fc1bd-6a96-41b5-b6df-f934d6db30d1&quot;,&quot;order&quot;:&quot;5&quot;},&quot;relativeTransform&quot;:{&quot;translate&quot;:{&quot;x&quot;:24.983,&quot;y&quot;:68.39},&quot;rotate&quot;:0,&quot;skewX&quot;:0,&quot;scale&quot;:{&quot;x&quot;:1,&quot;y&quot;:1}},&quot;path&quot;:{&quot;type&quot;:&quot;RECT&quot;,&quot;size&quot;:{&quot;x&quot;:50,&quot;y&quot;:22}},&quot;pathStyles&quot;:[{&quot;type&quot;:&quot;FILL&quot;,&quot;fillStyle&quot;:&quot;#bd1919&quot;}],&quot;opacity&quot;:1},&quot;2e2afca9-470a-4b09-b0dc-df99bd84e31f&quot;:{&quot;type&quot;:&quot;FIGURE_OBJECT&quot;,&quot;id&quot;:&quot;2e2afca9-470a-4b09-b0dc-df99bd84e31f&quot;,&quot;parent&quot;:{&quot;type&quot;:&quot;CHILD&quot;,&quot;parentId&quot;:&quot;0f102643-76be-4409-a1a3-19b561d63130&quot;,&quot;order&quot;:&quot;7&quot;},&quot;relativeTransform&quot;:{&quot;translate&quot;:{&quot;x&quot;:0,&quot;y&quot;:0},&quot;rotate&quot;:0,&quot;skewX&quot;:0,&quot;scale&quot;:{&quot;x&quot;:1,&quot;y&quot;:1}}},&quot;3c1eb441-870a-4c32-ba64-a439b73d5be8&quot;:{&quot;type&quot;:&quot;FIGURE_OBJECT&quot;,&quot;id&quot;:&quot;3c1eb441-870a-4c32-ba64-a439b73d5be8&quot;,&quot;parent&quot;:{&quot;type&quot;:&quot;CHILD&quot;,&quot;parentId&quot;:&quot;2e2afca9-470a-4b09-b0dc-df99bd84e31f&quot;,&quot;order&quot;:&quot;5&quot;},&quot;relativeTransform&quot;:{&quot;translate&quot;:{&quot;x&quot;:24.983,&quot;y&quot;:29.22},&quot;rotate&quot;:0,&quot;skewX&quot;:0,&quot;scale&quot;:{&quot;x&quot;:1,&quot;y&quot;:1}},&quot;path&quot;:{&quot;type&quot;:&quot;RECT&quot;,&quot;size&quot;:{&quot;x&quot;:13,&quot;y&quot;:58.44}},&quot;pathStyles&quot;:[{&quot;type&quot;:&quot;FILL&quot;,&quot;fillStyle&quot;:&quot;#bd1919&quot;}],&quot;opacity&quot;:1},&quot;d2954e3b-9cf0-4e4c-aef0-7e886be9aefb&quot;:{&quot;type&quot;:&quot;FIGURE_OBJECT&quot;,&quot;id&quot;:&quot;d2954e3b-9cf0-4e4c-aef0-7e886be9aefb&quot;,&quot;parent&quot;:{&quot;type&quot;:&quot;CROP&quot;,&quot;parentId&quot;:&quot;72d436a8-3795-4482-98a9-d442e2621f33&quot;,&quot;order&quot;:&quot;5&quot;},&quot;relativeTransform&quot;:{&quot;translate&quot;:{&quot;x&quot;:49.55795967930437,&quot;y&quot;:46.67417742860522},&quot;rotate&quot;:6.283185307179586,&quot;skewX&quot;:1.7347234759768088e-16,&quot;scale&quot;:{&quot;x&quot;:-5.942583277677095,&quot;y&quot;:5.942583277677097}},&quot;path&quot;:{&quot;type&quot;:&quot;POLY_LINE&quot;,&quot;points&quot;:[{&quot;x&quot;:-0.5,&quot;y&quot;:0.16},{&quot;x&quot;:-0.24075044261056122,&quot;y&quot;:-0.41137337032469323},{&quot;x&quot;:-0.6110107826176536,&quot;y&quot;:-0.1615712949157525},{&quot;x&quot;:-1.3585965404699833,&quot;y&quot;:0.009906790805729981},{&quot;x&quot;:-2.9310239822689867,&quot;y&quot;:0.5271250681434796},{&quot;x&quot;:-3.115793898008005,&quot;y&quot;:-2.213498926253318},{&quot;x&quot;:-1.690898187016356,&quot;y&quot;:-1.507091740027854},{&quot;x&quot;:1.5809023089045953,&quot;y&quot;:-2.6358003042327125},{&quot;x&quot;:1.5809023089045953,&quot;y&quot;:2.541804617809191},{&quot;x&quot;:0.16844252729934278,&quot;y&quot;:2.844287946977284},{&quot;x&quot;:-0.6715574727006572,&quot;y&quot;:2.6126402433861706}],&quot;closed&quot;:true},&quot;pathStyles&quot;:[{&quot;type&quot;:&quot;FILL&quot;,&quot;fillStyle&quot;:&quot;#fff&quot;}],&quot;isFrozen&quot;:true,&quot;pathSmoothing&quot;:{&quot;type&quot;:&quot;CATMULL_SMOOTHING&quot;,&quot;smoothing&quot;:0.2}},&quot;b9a92688-2499-418c-9fa6-305a59a6c8e9&quot;:{&quot;type&quot;:&quot;FIGURE_OBJECT&quot;,&quot;id&quot;:&quot;b9a92688-2499-418c-9fa6-305a59a6c8e9&quot;,&quot;parent&quot;:{&quot;type&quot;:&quot;CHILD&quot;,&quot;parentId&quot;:&quot;30f0ee39-1a3d-4812-845a-b66ce1a70c00&quot;,&quot;order&quot;:&quot;6&quot;},&quot;relativeTransform&quot;:{&quot;translate&quot;:{&quot;x&quot;:-152.99535137906193,&quot;y&quot;:-64.14219408525655},&quot;rotate&quot;:0.11867796747071106}},&quot;60b68344-900f-4692-87d9-5f839867dbb7&quot;:{&quot;relativeTransform&quot;:{&quot;translate&quot;:{&quot;x&quot;:-5.623909999088844,&quot;y&quot;:7.671836754431652},&quot;rotate&quot;:0},&quot;type&quot;:&quot;FIGURE_OBJECT&quot;,&quot;id&quot;:&quot;60b68344-900f-4692-87d9-5f839867dbb7&quot;,&quot;name&quot;:&quot;ssDNA brush 2 (wavy)&quot;,&quot;opacity&quot;:1,&quot;source&quot;:{&quot;id&quot;:&quot;5ee8e2f1c07fdd00b4ee0372&quot;,&quot;type&quot;:&quot;ASSETS&quot;},&quot;path&quot;:{&quot;type&quot;:&quot;POLY_LINE&quot;,&quot;points&quot;:[{&quot;x&quot;:-21.035794372457673,&quot;y&quot;:16.581552978641167},{&quot;x&quot;:-33.15026054520269,&quot;y&quot;:7.886564449518586},{&quot;x&quot;:-38.323505314855055,&quot;y&quot;:14.363894860498167},{&quot;x&quot;:-28.969851807400463,&quot;y&quot;:22.20188371254769},{&quot;x&quot;:-15.561339945487669,&quot;y&quot;:21.082168640064207},{&quot;x&quot;:-1.9516537694427898,&quot;y&quot;:22.788454066619664},{&quot;x&quot;:7.956605181499962,&quot;y&quot;:16.393743156875},{&quot;x&quot;:3.934964045151221,&quot;y&quot;:9.426291131008151},{&quot;x&quot;:-0.9381895786350276,&quot;y&quot;:10.838729748487472},{&quot;x&quot;:-2.1235737489566686,&quot;y&quot;:20.388178748237376}],&quot;closed&quot;:false},&quot;pathStyles&quot;:[{&quot;type&quot;:&quot;FILL&quot;,&quot;fillStyle&quot;:&quot;rgba(0,0,0,0)&quot;},{&quot;type&quot;:&quot;STROKE&quot;,&quot;strokeStyle&quot;:&quot;rgba(0,0,0,0)&quot;,&quot;lineWidth&quot;:5.393921277156982,&quot;lineJoin&quot;:&quot;round&quot;}],&quot;pathSmoothing&quot;:{&quot;type&quot;:&quot;CATMULL_SMOOTHING&quot;,&quot;smoothing&quot;:0.2},&quot;pathPattern&quot;:{&quot;type&quot;:&quot;ROW&quot;,&quot;patternId&quot;:&quot;a5ef8b7a-77b2-4be9-bad3-7b23fac75d9f&quot;,&quot;patternTransform&quot;:{&quot;translate&quot;:{&quot;x&quot;:-0.003164556962025317,&quot;y&quot;:-0.5},&quot;rotate&quot;:0,&quot;skewX&quot;:0,&quot;scale&quot;:{&quot;x&quot;:0.012658227848101266,&quot;y&quot;:0.012658227848101266}},&quot;xUnits&quot;:&quot;STROKE_WIDTH&quot;,&quot;yUnits&quot;:&quot;STROKE_WIDTH&quot;,&quot;bending&quot;:true,&quot;repeat&quot;:{&quot;distance&quot;:0.6265822784810127,&quot;align&quot;:&quot;CENTER&quot;},&quot;isPremium&quot;:true},&quot;isLocked&quot;:false,&quot;parent&quot;:{&quot;type&quot;:&quot;CHILD&quot;,&quot;parentId&quot;:&quot;b9a92688-2499-418c-9fa6-305a59a6c8e9&quot;,&quot;order&quot;:&quot;5&quot;},&quot;isPremium&quot;:true},&quot;a5ef8b7a-77b2-4be9-bad3-7b23fac75d9f&quot;:{&quot;type&quot;:&quot;FIGURE_OBJECT&quot;,&quot;id&quot;:&quot;a5ef8b7a-77b2-4be9-bad3-7b23fac75d9f&quot;,&quot;relativeTransform&quot;:{&quot;translate&quot;:{&quot;x&quot;:0,&quot;y&quot;:0},&quot;rotate&quot;:0,&quot;skewX&quot;:0,&quot;scale&quot;:{&quot;x&quot;:1,&quot;y&quot;:1}},&quot;source&quot;:{&quot;type&quot;:&quot;ASSETS&quot;,&quot;id&quot;:&quot;5ee1532b88e8df0028d0e2f0&quot;},&quot;name&quot;:&quot;ssDNA (unwound, single, for brush)&quot;},&quot;1f40420a-abfe-4ff2-9cd9-c5e5163917b3&quot;:{&quot;type&quot;:&quot;FIGURE_OBJECT&quot;,&quot;id&quot;:&quot;1f40420a-abfe-4ff2-9cd9-c5e5163917b3&quot;,&quot;parent&quot;:{&quot;type&quot;:&quot;CHILD&quot;,&quot;parentId&quot;:&quot;a5ef8b7a-77b2-4be9-bad3-7b23fac75d9f&quot;,&quot;order&quot;:&quot;5&quot;},&quot;relativeTransform&quot;:{&quot;translate&quot;:{&quot;x&quot;:0,&quot;y&quot;:0},&quot;rotate&quot;:0,&quot;skewX&quot;:0,&quot;scale&quot;:{&quot;x&quot;:1,&quot;y&quot;:1}}},&quot;3e153a83-df43-4614-9511-de81b6e2b042&quot;:{&quot;type&quot;:&quot;FIGURE_OBJECT&quot;,&quot;id&quot;:&quot;3e153a83-df43-4614-9511-de81b6e2b042&quot;,&quot;parent&quot;:{&quot;type&quot;:&quot;CHILD&quot;,&quot;parentId&quot;:&quot;1f40420a-abfe-4ff2-9cd9-c5e5163917b3&quot;,&quot;order&quot;:&quot;5&quot;},&quot;relativeTransform&quot;:{&quot;translate&quot;:{&quot;x&quot;:24.983,&quot;y&quot;:68.39},&quot;rotate&quot;:0,&quot;skewX&quot;:0,&quot;scale&quot;:{&quot;x&quot;:1,&quot;y&quot;:1}},&quot;path&quot;:{&quot;type&quot;:&quot;RECT&quot;,&quot;size&quot;:{&quot;x&quot;:50,&quot;y&quot;:22}},&quot;pathStyles&quot;:[{&quot;type&quot;:&quot;FILL&quot;,&quot;fillStyle&quot;:&quot;#bd1919&quot;}],&quot;opacity&quot;:1},&quot;47a5ea2c-52bd-4e08-908e-80d16677a927&quot;:{&quot;type&quot;:&quot;FIGURE_OBJECT&quot;,&quot;id&quot;:&quot;47a5ea2c-52bd-4e08-908e-80d16677a927&quot;,&quot;parent&quot;:{&quot;type&quot;:&quot;CHILD&quot;,&quot;parentId&quot;:&quot;a5ef8b7a-77b2-4be9-bad3-7b23fac75d9f&quot;,&quot;order&quot;:&quot;7&quot;},&quot;relativeTransform&quot;:{&quot;translate&quot;:{&quot;x&quot;:0,&quot;y&quot;:0},&quot;rotate&quot;:0,&quot;skewX&quot;:0,&quot;scale&quot;:{&quot;x&quot;:1,&quot;y&quot;:1}}},&quot;2fbadbfe-83c9-43b1-9d4e-618877bc4803&quot;:{&quot;type&quot;:&quot;FIGURE_OBJECT&quot;,&quot;id&quot;:&quot;2fbadbfe-83c9-43b1-9d4e-618877bc4803&quot;,&quot;parent&quot;:{&quot;type&quot;:&quot;CHILD&quot;,&quot;parentId&quot;:&quot;47a5ea2c-52bd-4e08-908e-80d16677a927&quot;,&quot;order&quot;:&quot;5&quot;},&quot;relativeTransform&quot;:{&quot;translate&quot;:{&quot;x&quot;:24.983,&quot;y&quot;:29.22},&quot;rotate&quot;:0,&quot;skewX&quot;:0,&quot;scale&quot;:{&quot;x&quot;:1,&quot;y&quot;:1}},&quot;path&quot;:{&quot;type&quot;:&quot;RECT&quot;,&quot;size&quot;:{&quot;x&quot;:13,&quot;y&quot;:58.44}},&quot;pathStyles&quot;:[{&quot;type&quot;:&quot;FILL&quot;,&quot;fillStyle&quot;:&quot;#bd1919&quot;}],&quot;opacity&quot;:1},&quot;6417db48-086b-443f-be38-faebbcab66af&quot;:{&quot;type&quot;:&quot;FIGURE_OBJECT&quot;,&quot;id&quot;:&quot;6417db48-086b-443f-be38-faebbcab66af&quot;,&quot;parent&quot;:{&quot;type&quot;:&quot;CROP&quot;,&quot;parentId&quot;:&quot;b9a92688-2499-418c-9fa6-305a59a6c8e9&quot;,&quot;order&quot;:&quot;5&quot;},&quot;relativeTransform&quot;:{&quot;translate&quot;:{&quot;x&quot;:-20.674153342551612,&quot;y&quot;:23.402589376422124},&quot;rotate&quot;:0,&quot;skewX&quot;:2.1684043449710086e-17,&quot;scale&quot;:{&quot;x&quot;:8.287719796100486,&quot;y&quot;:8.287719796100486}},&quot;path&quot;:{&quot;type&quot;:&quot;POLY_LINE&quot;,&quot;points&quot;:[{&quot;x&quot;:-3.042261869148719,&quot;y&quot;:-1.1247990091396753},{&quot;x&quot;:-1.9458562277795841,&quot;y&quot;:-1.2922026750916706},{&quot;x&quot;:-1.425192749396095,&quot;y&quot;:-1.094791587755921},{&quot;x&quot;:-1.2368477277642036,&quot;y&quot;:-0.8175976522661079},{&quot;x&quot;:-1.6724947364732698,&quot;y&quot;:-0.7902615031354774},{&quot;x&quot;:-1.9452945100568337,&quot;y&quot;:-0.3680955317536796},{&quot;x&quot;:-1.2196934167409976,&quot;y&quot;:0.1947567721802047},{&quot;x&quot;:-0.5427332096308134,&quot;y&quot;:0.11247491867119275},{&quot;x&quot;:-0.38,&quot;y&quot;:-0.96},{&quot;x&quot;:0.8116152191694253,&quot;y&quot;:0.27617929166011423},{&quot;x&quot;:1.9251506085820307,&quot;y&quot;:0.3518224716092794},{&quot;x&quot;:2.078192152016777,&quot;y&quot;:-0.06552256643810628},{&quot;x&quot;:1.7763115422009585,&quot;y&quot;:-0.27079855718624124},{&quot;x&quot;:1.3477482151735216,&quot;y&quot;:-0.13065984236083772},{&quot;x&quot;:1.0033213090791162,&quot;y&quot;:0.031090440605088254},{&quot;x&quot;:1.3381977514373125,&quot;y&quot;:-1.1742150573596444},{&quot;x&quot;:2.689904601538349,&quot;y&quot;:-1.4674206230495725},{&quot;x&quot;:3.376162489721726,&quot;y&quot;:-0.22903800240111372},{&quot;x&quot;:3.025127236650272,&quot;y&quot;:0.7049470764006885},{&quot;x&quot;:2.859342724611063,&quot;y&quot;:0.7806210845766162},{&quot;x&quot;:2.6271244716304665,&quot;y&quot;:0.9445560047395305},{&quot;x&quot;:1.8795660341656126,&quot;y&quot;:1.4145533424264751},{&quot;x&quot;:0.7245599141186401,&quot;y&quot;:1.2222962960035562},{&quot;x&quot;:-1.1988706484480587,&quot;y&quot;:1.4145533424264751},{&quot;x&quot;:-2.727896154146457,&quot;y&quot;:0.94},{&quot;x&quot;:-3.2596713170267586,&quot;y&quot;:-0.12910380487074027}],&quot;closed&quot;:true},&quot;pathStyles&quot;:[{&quot;type&quot;:&quot;FILL&quot;,&quot;fillStyle&quot;:&quot;#fff&quot;}],&quot;isFrozen&quot;:true,&quot;pathSmoothing&quot;:{&quot;type&quot;:&quot;CATMULL_SMOOTHING&quot;,&quot;smoothing&quot;:0.2}},&quot;71b3f05f-df0d-4332-a764-66060b01b3bd&quot;:{&quot;id&quot;:&quot;71b3f05f-df0d-4332-a764-66060b01b3bd&quot;,&quot;name&quot;:&quot;Generic protein (cylinder)&quot;,&quot;displayName&quot;:&quot;&quot;,&quot;type&quot;:&quot;FIGURE_OBJECT&quot;,&quot;relativeTransform&quot;:{&quot;translate&quot;:{&quot;x&quot;:-27.14406779661018,&quot;y&quot;:-282.959},&quot;rotate&quot;:0,&quot;skewX&quot;:0,&quot;scale&quot;:{&quot;x&quot;:0.7971186440677964,&quot;y&quot;:0.7971186440677964}},&quot;image&quot;:{&quot;url&quot;:&quot;https://icons.biorender.com/biorender/5b33d2821b9d67001413a5a8/20200902210203/image/generic-protein-cylinder.png&quot;,&quot;fallbackUrl&quot;:&quot;https://res.cloudinary.com/dlcjuc3ej/image/upload/v1599080523/jixfcgdsxro94frdsf3j.svg#/keystone/api/icons/5b33d2821b9d67001413a5a8/20200902210203/image/generic-protein-cylinder.svg&quot;,&quot;isPremium&quot;:false,&quot;size&quot;:{&quot;x&quot;:100,&quot;y&quot;:133.08270676691728}},&quot;source&quot;:{&quot;id&quot;:&quot;5b33d2821b9d67001413a5a8&quot;,&quot;type&quot;:&quot;ASSETS&quot;},&quot;isPremium&quot;:false,&quot;parent&quot;:{&quot;type&quot;:&quot;CHILD&quot;,&quot;parentId&quot;:&quot;2232974d-fa10-4a79-a0a7-f94ee843fb5d&quot;,&quot;order&quot;:&quot;9995&quot;}},&quot;78c73609-ccc0-48a7-8eeb-275a89d48aeb&quot;:{&quot;id&quot;:&quot;78c73609-ccc0-48a7-8eeb-275a89d48aeb&quot;,&quot;name&quot;:&quot;Deep learning neural network&quot;,&quot;displayName&quot;:&quot;&quot;,&quot;type&quot;:&quot;FIGURE_OBJECT&quot;,&quot;relativeTransform&quot;:{&quot;translate&quot;:{&quot;x&quot;:392,&quot;y&quot;:-207.365},&quot;rotate&quot;:0,&quot;skewX&quot;:0,&quot;scale&quot;:{&quot;x&quot;:1,&quot;y&quot;:1}},&quot;image&quot;:{&quot;url&quot;:&quot;https://icons.biorender.com/biorender/6322149015ab0f0028cca601/20220914175256/image/deep-learning-neural-network-01.png&quot;,&quot;fallbackUrl&quot;:&quot;https://res.cloudinary.com/dlcjuc3ej/image/upload/v1663177976/niuv6qdsol8pa8vkswa0.svg#/keystone/api/icons/6322149015ab0f0028cca601/20220914175256/image/deep-learning-neural-network-01.svg&quot;,&quot;isPremium&quot;:false,&quot;size&quot;:{&quot;x&quot;:150,&quot;y&quot;:126.73031026252983}},&quot;source&quot;:{&quot;id&quot;:&quot;6322149015ab0f0028cca601&quot;,&quot;type&quot;:&quot;ASSETS&quot;},&quot;isPremium&quot;:false,&quot;parent&quot;:{&quot;type&quot;:&quot;CHILD&quot;,&quot;parentId&quot;:&quot;2232974d-fa10-4a79-a0a7-f94ee843fb5d&quot;,&quot;order&quot;:&quot;9997&quot;}},&quot;236074fd-a8a8-4e12-b952-01779cbbe894&quot;:{&quot;id&quot;:&quot;236074fd-a8a8-4e12-b952-01779cbbe894&quot;,&quot;name&quot;:&quot;Cloud 1&quot;,&quot;displayName&quot;:&quot;&quot;,&quot;type&quot;:&quot;FIGURE_OBJECT&quot;,&quot;relativeTransform&quot;:{&quot;translate&quot;:{&quot;x&quot;:386,&quot;y&quot;:61.25},&quot;rotate&quot;:0,&quot;skewX&quot;:0,&quot;scale&quot;:{&quot;x&quot;:1,&quot;y&quot;:1}},&quot;image&quot;:{&quot;url&quot;:&quot;https://icons.biorender.com/biorender/5be5e4717664d21200a3f4cf/20190307190404/image/cloud-1.png&quot;,&quot;fallbackUrl&quot;:&quot;https://res.cloudinary.com/dlcjuc3ej/image/upload/v1551985444/alpjpdbjquqt79u4cd3m.svg#/keystone/api/icons/5be5e4717664d21200a3f4cf/20190307190404/image/cloud-1.svg&quot;,&quot;isPremium&quot;:false,&quot;size&quot;:{&quot;x&quot;:100,&quot;y&quot;:69.5}},&quot;source&quot;:{&quot;id&quot;:&quot;5be5e4717664d21200a3f4cf&quot;,&quot;type&quot;:&quot;ASSETS&quot;},&quot;isPremium&quot;:false,&quot;parent&quot;:{&quot;type&quot;:&quot;CHILD&quot;,&quot;parentId&quot;:&quot;2232974d-fa10-4a79-a0a7-f94ee843fb5d&quot;,&quot;order&quot;:&quot;9998&quot;}},&quot;7d79347b-5f47-4bad-bd0f-9997366fef6e&quot;:{&quot;id&quot;:&quot;7d79347b-5f47-4bad-bd0f-9997366fef6e&quot;,&quot;name&quot;:&quot;Microchip 2 (symbol)&quot;,&quot;displayName&quot;:&quot;&quot;,&quot;type&quot;:&quot;FIGURE_OBJECT&quot;,&quot;relativeTransform&quot;:{&quot;translate&quot;:{&quot;x&quot;:382,&quot;y&quot;:170.5},&quot;rotate&quot;:0,&quot;skewX&quot;:0,&quot;scale&quot;:{&quot;x&quot;:1,&quot;y&quot;:1}},&quot;image&quot;:{&quot;url&quot;:&quot;https://icons.biorender.com/biorender/64836b6a0963a00020160ea3/20230713141920/image/microchip-2-symbol.png&quot;,&quot;fallbackUrl&quot;:&quot;https://res.cloudinary.com/dlcjuc3ej/image/upload/v1689257960/g2tkeuhcdytltilxmy6x.svg#/keystone/api/icons/64836b6a0963a00020160ea3/20230713141920/image/microchip-2-symbol.svg&quot;,&quot;isPremium&quot;:false,&quot;size&quot;:{&quot;x&quot;:100,&quot;y&quot;:100}},&quot;source&quot;:{&quot;id&quot;:&quot;64836b6a0963a00020160ea3&quot;,&quot;type&quot;:&quot;ASSETS&quot;},&quot;isPremium&quot;:false,&quot;parent&quot;:{&quot;type&quot;:&quot;CHILD&quot;,&quot;parentId&quot;:&quot;2232974d-fa10-4a79-a0a7-f94ee843fb5d&quot;,&quot;order&quot;:&quot;9999&quot;}},&quot;583adf2a-ab82-4ddb-8b0b-bd2437f89313&quot;:{&quot;id&quot;:&quot;583adf2a-ab82-4ddb-8b0b-bd2437f89313&quot;,&quot;name&quot;:&quot;Spreadsheet (symbol)&quot;,&quot;displayName&quot;:&quot;&quot;,&quot;type&quot;:&quot;FIGURE_OBJECT&quot;,&quot;relativeTransform&quot;:{&quot;translate&quot;:{&quot;x&quot;:-106,&quot;y&quot;:285.5},&quot;rotate&quot;:0,&quot;skewX&quot;:0,&quot;scale&quot;:{&quot;x&quot;:1,&quot;y&quot;:1}},&quot;image&quot;:{&quot;url&quot;:&quot;https://icons.biorender.com/biorender/6418716ca50983002003765c/20230320144556/image/spreadsheet-symbol.png&quot;,&quot;fallbackUrl&quot;:&quot;https://res.cloudinary.com/dlcjuc3ej/image/upload/v1679323556/kvbd97uc6hgo74m1j5cv.svg#/keystone/api/icons/6418716ca50983002003765c/20230320144556/image/spreadsheet-symbol.svg&quot;,&quot;isPremium&quot;:false,&quot;size&quot;:{&quot;x&quot;:100,&quot;y&quot;:112.25}},&quot;source&quot;:{&quot;id&quot;:&quot;6418716ca50983002003765c&quot;,&quot;type&quot;:&quot;ASSETS&quot;},&quot;isPremium&quot;:false,&quot;parent&quot;:{&quot;type&quot;:&quot;CHILD&quot;,&quot;parentId&quot;:&quot;2232974d-fa10-4a79-a0a7-f94ee843fb5d&quot;,&quot;order&quot;:&quot;99995&quot;}},&quot;b9873f6b-d78b-46a4-add5-d0231b51ac8e&quot;:{&quot;id&quot;:&quot;b9873f6b-d78b-46a4-add5-d0231b51ac8e&quot;,&quot;name&quot;:&quot;Spreadsheet (symbol)&quot;,&quot;displayName&quot;:&quot;&quot;,&quot;type&quot;:&quot;FIGURE_OBJECT&quot;,&quot;relativeTransform&quot;:{&quot;translate&quot;:{&quot;x&quot;:5,&quot;y&quot;:280.875},&quot;rotate&quot;:0,&quot;skewX&quot;:0,&quot;scale&quot;:{&quot;x&quot;:1,&quot;y&quot;:1}},&quot;image&quot;:{&quot;url&quot;:&quot;https://icons.biorender.com/biorender/641871b7a509830020037678/spreadsheet-symbol.png&quot;,&quot;fallbackUrl&quot;:&quot;https://res.cloudinary.com/dlcjuc3ej/image/upload/v1679323573/ifygvkgjtjmsrydbn5cn.svg#/keystone/api/icons/641871b7a509830020037678/spreadsheet-symbol.svg#/keystone/api/icons/641871b7a509830020037678/spreadsheet-symbol.svg#/keystone/api/icons/641871b7a509830020037678/spreadsheet-symbol.svg&quot;,&quot;isPremium&quot;:false,&quot;size&quot;:{&quot;x&quot;:100,&quot;y&quot;:112.25}},&quot;source&quot;:{&quot;id&quot;:&quot;6418716ca50983002003765c&quot;,&quot;type&quot;:&quot;ASSETS&quot;},&quot;isPremium&quot;:false,&quot;parent&quot;:{&quot;type&quot;:&quot;CHILD&quot;,&quot;parentId&quot;:&quot;2232974d-fa10-4a79-a0a7-f94ee843fb5d&quot;,&quot;order&quot;:&quot;99997&quot;}},&quot;23942d1b-dd7a-42c6-9f40-74e805896d11&quot;:{&quot;id&quot;:&quot;23942d1b-dd7a-42c6-9f40-74e805896d11&quot;,&quot;name&quot;:&quot;Spreadsheet (symbol)&quot;,&quot;displayName&quot;:&quot;&quot;,&quot;type&quot;:&quot;FIGURE_OBJECT&quot;,&quot;relativeTransform&quot;:{&quot;translate&quot;:{&quot;x&quot;:118,&quot;y&quot;:280.875},&quot;rotate&quot;:0,&quot;skewX&quot;:0,&quot;scale&quot;:{&quot;x&quot;:1,&quot;y&quot;:1}},&quot;image&quot;:{&quot;url&quot;:&quot;https://icons.biorender.com/biorender/641871b7a509830020037676/spreadsheet-symbol.png&quot;,&quot;fallbackUrl&quot;:&quot;https://res.cloudinary.com/dlcjuc3ej/image/upload/v1679323573/hrvciygloiztxuu0ourz.svg#/keystone/api/icons/641871b7a509830020037676/spreadsheet-symbol.svg#/keystone/api/icons/641871b7a509830020037676/spreadsheet-symbol.svg#/keystone/api/icons/641871b7a509830020037676/spreadsheet-symbol.svg&quot;,&quot;isPremium&quot;:false,&quot;size&quot;:{&quot;x&quot;:100,&quot;y&quot;:112.25}},&quot;source&quot;:{&quot;id&quot;:&quot;6418716ca50983002003765c&quot;,&quot;type&quot;:&quot;ASSETS&quot;},&quot;isPremium&quot;:false,&quot;parent&quot;:{&quot;type&quot;:&quot;CHILD&quot;,&quot;parentId&quot;:&quot;2232974d-fa10-4a79-a0a7-f94ee843fb5d&quot;,&quot;order&quot;:&quot;99998&quot;}},&quot;838feff8-f0e5-4c1c-b9ca-9494a32f432e&quot;:{&quot;id&quot;:&quot;838feff8-f0e5-4c1c-b9ca-9494a32f432e&quot;,&quot;type&quot;:&quot;FIGURE_OBJECT&quot;,&quot;relativeTransform&quot;:{&quot;translate&quot;:{&quot;x&quot;:-17,&quot;y&quot;:198.56},&quot;rotate&quot;:0,&quot;skewX&quot;:0,&quot;scale&quot;:{&quot;x&quot;:1,&quot;y&quot;:1}},&quot;text&quot;:{&quot;textData&quot;:{&quot;lineSpacing&quot;:&quot;normal&quot;,&quot;alignment&quot;:&quot;center&quot;,&quot;verticalAlign&quot;:&quot;TOP&quot;,&quot;lines&quot;:[{&quot;runs&quot;:[{&quot;style&quot;:{&quot;fontFamily&quot;:&quot;Arial&quot;,&quot;fontSize&quot;:24,&quot;color&quot;:&quot;black&quot;,&quot;fontWeight&quot;:&quot;bold&quot;,&quot;fontStyle&quot;:&quot;normal&quot;,&quot;decoration&quot;:&quot;none&quot;},&quot;range&quot;:[0,12]}],&quot;text&quot;:&quot;Meta-Analysis&quot;}],&quot;_lastCaretLocation&quot;:{&quot;lineIndex&quot;:0,&quot;runIndex&quot;:-1,&quot;charIndex&quot;:-1,&quot;endOfLine&quot;:true}},&quot;format&quot;:&quot;BETTER_TEXT&quot;,&quot;size&quot;:{&quot;x&quot;:120,&quot;y&quot;:51.12},&quot;targetSize&quot;:{&quot;x&quot;:120,&quot;y&quot;:24.24}},&quot;parent&quot;:{&quot;type&quot;:&quot;CHILD&quot;,&quot;parentId&quot;:&quot;2232974d-fa10-4a79-a0a7-f94ee843fb5d&quot;,&quot;order&quot;:&quot;99999&quot;}},&quot;5cc0a08b-cbba-43e7-94c6-63bee74b1715&quot;:{&quot;relativeTransform&quot;:{&quot;translate&quot;:{&quot;x&quot;:-72.76083806671352,&quot;y&quot;:-418.57891736852037},&quot;rotate&quot;:0,&quot;skewX&quot;:0,&quot;scale&quot;:{&quot;x&quot;:1,&quot;y&quot;:1}},&quot;type&quot;:&quot;FIGURE_OBJECT&quot;,&quot;id&quot;:&quot;5cc0a08b-cbba-43e7-94c6-63bee74b1715&quot;,&quot;parent&quot;:{&quot;type&quot;:&quot;CHILD&quot;,&quot;parentId&quot;:&quot;2232974d-fa10-4a79-a0a7-f94ee843fb5d&quot;,&quot;order&quot;:&quot;999995&quot;},&quot;name&quot;:&quot;Nucleosome (editable)&quot;,&quot;displayName&quot;:&quot;Nucleosome (editable)&quot;,&quot;source&quot;:{&quot;id&quot;:&quot;64877834461bf024c8c27d46&quot;,&quot;type&quot;:&quot;ASSETS&quot;},&quot;isPremium&quot;:true},&quot;0c438d66-4980-442f-ac46-2f65138856d9&quot;:{&quot;relativeTransform&quot;:{&quot;translate&quot;:{&quot;x&quot;:-269.209597662867,&quot;y&quot;:97.63694075540957},&quot;rotate&quot;:0,&quot;skewX&quot;:0,&quot;scale&quot;:{&quot;x&quot;:1,&quot;y&quot;:1}},&quot;type&quot;:&quot;FIGURE_OBJECT&quot;,&quot;id&quot;:&quot;0c438d66-4980-442f-ac46-2f65138856d9&quot;,&quot;name&quot;:&quot;dsDNA brush 3 (straight)&quot;,&quot;opacity&quot;:1,&quot;source&quot;:{&quot;id&quot;:&quot;5e75575f52bb9000abea6260&quot;,&quot;type&quot;:&quot;ASSETS&quot;},&quot;path&quot;:{&quot;type&quot;:&quot;POLY_LINE&quot;,&quot;points&quot;:[{&quot;x&quot;:95.43692424596382,&quot;y&quot;:69.00839704413234},{&quot;x&quot;:134.32268622393593,&quot;y&quot;:78.88964381594582},{&quot;x&quot;:172.12902119191403,&quot;y&quot;:66.96670922923308}],&quot;closed&quot;:false},&quot;pathStyles&quot;:[{&quot;type&quot;:&quot;FILL&quot;,&quot;fillStyle&quot;:&quot;rgba(0,0,0,0)&quot;},{&quot;type&quot;:&quot;STROKE&quot;,&quot;strokeStyle&quot;:&quot;rgba(0,0,0,0)&quot;,&quot;lineWidth&quot;:7.731529988319212,&quot;lineJoin&quot;:&quot;round&quot;}],&quot;pathPattern&quot;:{&quot;type&quot;:&quot;ROW&quot;,&quot;patternId&quot;:&quot;d6c0af08-3b96-4fea-86a5-58333876fa66&quot;,&quot;patternTransform&quot;:{&quot;translate&quot;:{&quot;x&quot;:-0.00002540549651012527,&quot;y&quot;:-0.5},&quot;rotate&quot;:0,&quot;skewX&quot;:0,&quot;scale&quot;:{&quot;x&quot;:0.005076142131979695,&quot;y&quot;:0.005076142131979695}},&quot;xUnits&quot;:&quot;STROKE_WIDTH&quot;,&quot;yUnits&quot;:&quot;STROKE_WIDTH&quot;,&quot;bending&quot;:true,&quot;repeat&quot;:{&quot;distance&quot;:1.8661421567655458,&quot;align&quot;:&quot;CENTER&quot;},&quot;isPremium&quot;:true},&quot;isLocked&quot;:false,&quot;parent&quot;:{&quot;type&quot;:&quot;CHILD&quot;,&quot;parentId&quot;:&quot;5cc0a08b-cbba-43e7-94c6-63bee74b1715&quot;,&quot;order&quot;:&quot;5&quot;},&quot;pathSmoothing&quot;:{&quot;type&quot;:&quot;CATMULL_SMOOTHING&quot;,&quot;smoothing&quot;:0.2},&quot;isPremium&quot;:true},&quot;d6c0af08-3b96-4fea-86a5-58333876fa66&quot;:{&quot;type&quot;:&quot;FIGURE_OBJECT&quot;,&quot;id&quot;:&quot;d6c0af08-3b96-4fea-86a5-58333876fa66&quot;,&quot;relativeTransform&quot;:{&quot;translate&quot;:{&quot;x&quot;:0,&quot;y&quot;:0},&quot;rotate&quot;:0,&quot;skewX&quot;:0,&quot;scale&quot;:{&quot;x&quot;:1,&quot;y&quot;:1}},&quot;source&quot;:{&quot;type&quot;:&quot;ASSETS&quot;,&quot;id&quot;:&quot;5e71324176df310028d1ed5d&quot;},&quot;name&quot;:&quot;dsDNA (simplified)&quot;},&quot;9eee15e2-7879-44a3-b2af-f9798ea319a1&quot;:{&quot;type&quot;:&quot;FIGURE_OBJECT&quot;,&quot;id&quot;:&quot;9eee15e2-7879-44a3-b2af-f9798ea319a1&quot;,&quot;parent&quot;:{&quot;type&quot;:&quot;CHILD&quot;,&quot;parentId&quot;:&quot;d6c0af08-3b96-4fea-86a5-58333876fa66&quot;,&quot;order&quot;:&quot;5&quot;},&quot;relativeTransform&quot;:{&quot;translate&quot;:{&quot;x&quot;:0,&quot;y&quot;:0},&quot;rotate&quot;:0,&quot;skewX&quot;:0,&quot;scale&quot;:{&quot;x&quot;:1,&quot;y&quot;:1}}},&quot;0ee5fc9c-6040-4f48-9a6e-5cbbbc8f0d4c&quot;:{&quot;type&quot;:&quot;FIGURE_OBJECT&quot;,&quot;id&quot;:&quot;0ee5fc9c-6040-4f48-9a6e-5cbbbc8f0d4c&quot;,&quot;parent&quot;:{&quot;type&quot;:&quot;CHILD&quot;,&quot;parentId&quot;:&quot;9eee15e2-7879-44a3-b2af-f9798ea319a1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67.63,&quot;y&quot;:14.14,&quot;isEndPoint&quot;:true},{&quot;x&quot;:353.18,&quot;y&quot;:7.140000000000001,&quot;isEndPoint&quot;:false},{&quot;x&quot;:332.5,&quot;y&quot;:7.140000000000001,&quot;isEndPoint&quot;:false},{&quot;x&quot;:332.5,&quot;y&quot;:7.140000000000001,&quot;isEndPoint&quot;:true},{&quot;x&quot;:282,&quot;y&quot;:7.42,&quot;isEndPoint&quot;:false},{&quot;x&quot;:251.44,&quot;y&quot;:51,&quot;isEndPoint&quot;:false},{&quot;x&quot;:224.49,&quot;y&quot;:89.43,&quot;isEndPoint&quot;:true},{&quot;x&quot;:201.26000000000002,&quot;y&quot;:122.59,&quot;isEndPoint&quot;:false},{&quot;x&quot;:179.31,&quot;y&quot;:153.9,&quot;isEndPoint&quot;:false},{&quot;x&quot;:149.9,&quot;y&quot;:153.9,&quot;isEndPoint&quot;:true},{&quot;x&quot;:149.32,&quot;y&quot;:153.9,&quot;isEndPoint&quot;:true},{&quot;x&quot;:149.32,&quot;y&quot;:189.9,&quot;isEndPoint&quot;:true},{&quot;x&quot;:149.91,&quot;y&quot;:189.9,&quot;isEndPoint&quot;:true},{&quot;x&quot;:198.06,&quot;y&quot;:189.9,&quot;isEndPoint&quot;:false},{&quot;x&quot;:226.5,&quot;y&quot;:149.31,&quot;isEndPoint&quot;:false},{&quot;x&quot;:254.01999999999998,&quot;y&quot;:110.05000000000001,&quot;isEndPoint&quot;:true},{&quot;x&quot;:278.15,&quot;y&quot;:75.61000000000001,&quot;isEndPoint&quot;:false},{&quot;x&quot;:300.95,&quot;y&quot;:43.05000000000001,&quot;isEndPoint&quot;:false},{&quot;x&quot;:333.02,&quot;y&quot;:43.05000000000001,&quot;isEndPoint&quot;:true},{&quot;x&quot;:333.02,&quot;y&quot;:43.05000000000001,&quot;isEndPoint&quot;:true},{&quot;x&quot;:344.54999999999995,&quot;y&quot;:43.05000000000001,&quot;isEndPoint&quot;:false},{&quot;x&quot;:356.46999999999997,&quot;y&quot;:47.16000000000001,&quot;isEndPoint&quot;:false},{&quot;x&quot;:367.56,&quot;y&quot;:55.750000000000014,&quot;isEndPoint&quot;:true}],&quot;closed&quot;:true}},&quot;pathStyles&quot;:[{&quot;type&quot;:&quot;FILL&quot;,&quot;fillStyle&quot;:&quot;#002479&quot;}],&quot;opacity&quot;:1},&quot;a2b0c906-c2bb-4d55-8064-18df54b085fd&quot;:{&quot;type&quot;:&quot;FIGURE_OBJECT&quot;,&quot;id&quot;:&quot;a2b0c906-c2bb-4d55-8064-18df54b085fd&quot;,&quot;parent&quot;:{&quot;type&quot;:&quot;CHILD&quot;,&quot;parentId&quot;:&quot;9eee15e2-7879-44a3-b2af-f9798ea319a1&quot;,&quot;order&quot;:&quot;5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67.63,&quot;y&quot;:141.2,&quot;isEndPoint&quot;:true},{&quot;x&quot;:350.99,&quot;y&quot;:128.64999999999998,&quot;isEndPoint&quot;:false},{&quot;x&quot;:336.37,&quot;y&quot;:108.67999999999998,&quot;isEndPoint&quot;:false},{&quot;x&quot;:321.13,&quot;y&quot;:86.92999999999998,&quot;isEndPoint&quot;:true},{&quot;x&quot;:293.62,&quot;y&quot;:47.67,&quot;isEndPoint&quot;:false},{&quot;x&quot;:265.18,&quot;y&quot;:7.08,&quot;isEndPoint&quot;:false},{&quot;x&quot;:217,&quot;y&quot;:7.08,&quot;isEndPoint&quot;:true},{&quot;x&quot;:168.82,&quot;y&quot;:7.08,&quot;isEndPoint&quot;:false},{&quot;x&quot;:140.4,&quot;y&quot;:47.67,&quot;isEndPoint&quot;:false},{&quot;x&quot;:112.89,&quot;y&quot;:86.92999999999999,&quot;isEndPoint&quot;:true},{&quot;x&quot;:88.75,&quot;y&quot;:121.36999999999999,&quot;isEndPoint&quot;:false},{&quot;x&quot;:65.96000000000001,&quot;y&quot;:153.93,&quot;isEndPoint&quot;:false},{&quot;x&quot;:33.83,&quot;y&quot;:153.93,&quot;isEndPoint&quot;:true},{&quot;x&quot;:22.56,&quot;y&quot;:153.9,&quot;isEndPoint&quot;:false},{&quot;x&quot;:11,&quot;y&quot;:149.44,&quot;isEndPoint&quot;:false},{&quot;x&quot;:0.11,&quot;y&quot;:141.2,&quot;isEndPoint&quot;:true},{&quot;x&quot;:0,&quot;y&quot;:182.8,&quot;isEndPoint&quot;:true},{&quot;x&quot;:0.35,&quot;y&quot;:182.95000000000002,&quot;isEndPoint&quot;:true},{&quot;x&quot;:10.905530717350821,&quot;y&quot;:187.59644786408347,&quot;isEndPoint&quot;:false},{&quot;x&quot;:22.317101480766773,&quot;y&quot;:189.98095518778234,&quot;isEndPoint&quot;:false},{&quot;x&quot;:33.84999999999999,&quot;y&quot;:189.95000000000002,&quot;isEndPoint&quot;:true},{&quot;x&quot;:84.73999999999998,&quot;y&quot;:189.95000000000002,&quot;isEndPoint&quot;:false},{&quot;x&quot;:115.38999999999999,&quot;y&quot;:146.21,&quot;isEndPoint&quot;:false},{&quot;x&quot;:142.45,&quot;y&quot;:107.60000000000002,&quot;isEndPoint&quot;:true},{&quot;x&quot;:165.68,&quot;y&quot;:74.45,&quot;isEndPoint&quot;:false},{&quot;x&quot;:187.62,&quot;y&quot;:43.13,&quot;isEndPoint&quot;:false},{&quot;x&quot;:217,&quot;y&quot;:43.13,&quot;isEndPoint&quot;:true},{&quot;x&quot;:246.38,&quot;y&quot;:43.13,&quot;isEndPoint&quot;:false},{&quot;x&quot;:268.35,&quot;y&quot;:74.46000000000001,&quot;isEndPoint&quot;:false},{&quot;x&quot;:291.58,&quot;y&quot;:107.62,&quot;isEndPoint&quot;:true},{&quot;x&quot;:311.82,&quot;y&quot;:136.5,&quot;isEndPoint&quot;:false},{&quot;x&quot;:335.58,&quot;y&quot;:168.97,&quot;isEndPoint&quot;:false},{&quot;x&quot;:367.58,&quot;y&quot;:182.8,&quot;isEndPoint&quot;:true}],&quot;closed&quot;:true}},&quot;pathStyles&quot;:[{&quot;type&quot;:&quot;FILL&quot;,&quot;fillStyle&quot;:&quot;#184193&quot;}],&quot;opacity&quot;:1},&quot;d9147e14-0a97-47eb-87e1-6550ea3a64dd&quot;:{&quot;type&quot;:&quot;FIGURE_OBJECT&quot;,&quot;id&quot;:&quot;d9147e14-0a97-47eb-87e1-6550ea3a64dd&quot;,&quot;parent&quot;:{&quot;type&quot;:&quot;CHILD&quot;,&quot;parentId&quot;:&quot;9eee15e2-7879-44a3-b2af-f9798ea319a1&quot;,&quot;order&quot;:&quot;7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49.9,&quot;y&quot;:153.9,&quot;isEndPoint&quot;:true},{&quot;x&quot;:120.5,&quot;y&quot;:153.9,&quot;isEndPoint&quot;:false},{&quot;x&quot;:98.56,&quot;y&quot;:122.59,&quot;isEndPoint&quot;:false},{&quot;x&quot;:75.33000000000001,&quot;y&quot;:89.43,&quot;isEndPoint&quot;:true},{&quot;x&quot;:75.33000000000001,&quot;y&quot;:89.43,&quot;isEndPoint&quot;:true},{&quot;x&quot;:55.25,&quot;y&quot;:60.79,&quot;isEndPoint&quot;:false},{&quot;x&quot;:31.69,&quot;y&quot;:28.16,&quot;isEndPoint&quot;:false},{&quot;x&quot;:0,&quot;y&quot;:14.14,&quot;isEndPoint&quot;:true},{&quot;x&quot;:0,&quot;y&quot;:55.83,&quot;isEndPoint&quot;:true},{&quot;x&quot;:16.4,&quot;y&quot;:68.49,&quot;isEndPoint&quot;:false},{&quot;x&quot;:30.8,&quot;y&quot;:88.71000000000001,&quot;isEndPoint&quot;:false},{&quot;x&quot;:45.79,&quot;y&quot;:110.11,&quot;isEndPoint&quot;:true},{&quot;x&quot;:73.3,&quot;y&quot;:149.36,&quot;isEndPoint&quot;:false},{&quot;x&quot;:101.74,&quot;y&quot;:190,&quot;isEndPoint&quot;:false},{&quot;x&quot;:149.9,&quot;y&quot;:190,&quot;isEndPoint&quot;:true}],&quot;closed&quot;:true}},&quot;pathStyles&quot;:[{&quot;type&quot;:&quot;FILL&quot;,&quot;fillStyle&quot;:&quot;#002479&quot;}],&quot;opacity&quot;:1},&quot;0a1161cd-3382-47dd-b0ef-38e390cec5aa&quot;:{&quot;relativeTransform&quot;:{&quot;translate&quot;:{&quot;x&quot;:-173.24249445613378,&quot;y&quot;:139.26811057091055},&quot;rotate&quot;:0,&quot;skewX&quot;:0,&quot;scale&quot;:{&quot;x&quot;:1,&quot;y&quot;:1}},&quot;type&quot;:&quot;FIGURE_OBJECT&quot;,&quot;id&quot;:&quot;0a1161cd-3382-47dd-b0ef-38e390cec5aa&quot;,&quot;name&quot;:&quot;dsDNA brush 3 (straight)&quot;,&quot;opacity&quot;:1,&quot;source&quot;:{&quot;id&quot;:&quot;5e75575f52bb9000abea6260&quot;,&quot;type&quot;:&quot;ASSETS&quot;},&quot;path&quot;:{&quot;type&quot;:&quot;POLY_LINE&quot;,&quot;points&quot;:[{&quot;x&quot;:93.56887192992458,&quot;y&quot;:65.7201709491849},{&quot;x&quot;:142.22252672951655,&quot;y&quot;:65.7201709491849},{&quot;x&quot;:172.53684400646398,&quot;y&quot;:49.32082906170089}],&quot;closed&quot;:false},&quot;pathStyles&quot;:[{&quot;type&quot;:&quot;FILL&quot;,&quot;fillStyle&quot;:&quot;rgba(0,0,0,0)&quot;},{&quot;type&quot;:&quot;STROKE&quot;,&quot;strokeStyle&quot;:&quot;rgba(0,0,0,0)&quot;,&quot;lineWidth&quot;:7.731529988319212,&quot;lineJoin&quot;:&quot;round&quot;}],&quot;pathPattern&quot;:{&quot;type&quot;:&quot;ROW&quot;,&quot;patternId&quot;:&quot;c1b1bc3d-20b0-4e21-9357-b0b74816f8cf&quot;,&quot;patternTransform&quot;:{&quot;translate&quot;:{&quot;x&quot;:-0.00002540549651012527,&quot;y&quot;:-0.5},&quot;rotate&quot;:0,&quot;skewX&quot;:0,&quot;scale&quot;:{&quot;x&quot;:0.005076142131979695,&quot;y&quot;:0.005076142131979695}},&quot;xUnits&quot;:&quot;STROKE_WIDTH&quot;,&quot;yUnits&quot;:&quot;STROKE_WIDTH&quot;,&quot;bending&quot;:true,&quot;repeat&quot;:{&quot;distance&quot;:1.8661421567655458,&quot;align&quot;:&quot;CENTER&quot;},&quot;isPremium&quot;:true},&quot;isLocked&quot;:false,&quot;parent&quot;:{&quot;type&quot;:&quot;CHILD&quot;,&quot;parentId&quot;:&quot;5cc0a08b-cbba-43e7-94c6-63bee74b1715&quot;,&quot;order&quot;:&quot;2&quot;},&quot;pathSmoothing&quot;:{&quot;type&quot;:&quot;CATMULL_SMOOTHING&quot;,&quot;smoothing&quot;:0.2},&quot;isPremium&quot;:true},&quot;c1b1bc3d-20b0-4e21-9357-b0b74816f8cf&quot;:{&quot;type&quot;:&quot;FIGURE_OBJECT&quot;,&quot;id&quot;:&quot;c1b1bc3d-20b0-4e21-9357-b0b74816f8cf&quot;,&quot;relativeTransform&quot;:{&quot;translate&quot;:{&quot;x&quot;:0,&quot;y&quot;:0},&quot;rotate&quot;:0,&quot;skewX&quot;:0,&quot;scale&quot;:{&quot;x&quot;:1,&quot;y&quot;:1}},&quot;source&quot;:{&quot;type&quot;:&quot;ASSETS&quot;,&quot;id&quot;:&quot;5e71324176df310028d1ed5d&quot;},&quot;name&quot;:&quot;dsDNA (simplified)&quot;},&quot;6071da0a-1cab-4b56-af89-a5e9ec98a2b1&quot;:{&quot;type&quot;:&quot;FIGURE_OBJECT&quot;,&quot;id&quot;:&quot;6071da0a-1cab-4b56-af89-a5e9ec98a2b1&quot;,&quot;parent&quot;:{&quot;type&quot;:&quot;CHILD&quot;,&quot;parentId&quot;:&quot;c1b1bc3d-20b0-4e21-9357-b0b74816f8cf&quot;,&quot;order&quot;:&quot;5&quot;},&quot;relativeTransform&quot;:{&quot;translate&quot;:{&quot;x&quot;:0,&quot;y&quot;:0},&quot;rotate&quot;:0,&quot;skewX&quot;:0,&quot;scale&quot;:{&quot;x&quot;:1,&quot;y&quot;:1}}},&quot;0e4fda69-3604-49c2-9217-3838db3a7a8b&quot;:{&quot;type&quot;:&quot;FIGURE_OBJECT&quot;,&quot;id&quot;:&quot;0e4fda69-3604-49c2-9217-3838db3a7a8b&quot;,&quot;parent&quot;:{&quot;type&quot;:&quot;CHILD&quot;,&quot;parentId&quot;:&quot;6071da0a-1cab-4b56-af89-a5e9ec98a2b1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67.63,&quot;y&quot;:14.14,&quot;isEndPoint&quot;:true},{&quot;x&quot;:353.18,&quot;y&quot;:7.140000000000001,&quot;isEndPoint&quot;:false},{&quot;x&quot;:332.5,&quot;y&quot;:7.140000000000001,&quot;isEndPoint&quot;:false},{&quot;x&quot;:332.5,&quot;y&quot;:7.140000000000001,&quot;isEndPoint&quot;:true},{&quot;x&quot;:282,&quot;y&quot;:7.42,&quot;isEndPoint&quot;:false},{&quot;x&quot;:251.44,&quot;y&quot;:51,&quot;isEndPoint&quot;:false},{&quot;x&quot;:224.49,&quot;y&quot;:89.43,&quot;isEndPoint&quot;:true},{&quot;x&quot;:201.26000000000002,&quot;y&quot;:122.59,&quot;isEndPoint&quot;:false},{&quot;x&quot;:179.31,&quot;y&quot;:153.9,&quot;isEndPoint&quot;:false},{&quot;x&quot;:149.9,&quot;y&quot;:153.9,&quot;isEndPoint&quot;:true},{&quot;x&quot;:149.32,&quot;y&quot;:153.9,&quot;isEndPoint&quot;:true},{&quot;x&quot;:149.32,&quot;y&quot;:189.9,&quot;isEndPoint&quot;:true},{&quot;x&quot;:149.91,&quot;y&quot;:189.9,&quot;isEndPoint&quot;:true},{&quot;x&quot;:198.06,&quot;y&quot;:189.9,&quot;isEndPoint&quot;:false},{&quot;x&quot;:226.5,&quot;y&quot;:149.31,&quot;isEndPoint&quot;:false},{&quot;x&quot;:254.01999999999998,&quot;y&quot;:110.05000000000001,&quot;isEndPoint&quot;:true},{&quot;x&quot;:278.15,&quot;y&quot;:75.61000000000001,&quot;isEndPoint&quot;:false},{&quot;x&quot;:300.95,&quot;y&quot;:43.05000000000001,&quot;isEndPoint&quot;:false},{&quot;x&quot;:333.02,&quot;y&quot;:43.05000000000001,&quot;isEndPoint&quot;:true},{&quot;x&quot;:333.02,&quot;y&quot;:43.05000000000001,&quot;isEndPoint&quot;:true},{&quot;x&quot;:344.54999999999995,&quot;y&quot;:43.05000000000001,&quot;isEndPoint&quot;:false},{&quot;x&quot;:356.46999999999997,&quot;y&quot;:47.16000000000001,&quot;isEndPoint&quot;:false},{&quot;x&quot;:367.56,&quot;y&quot;:55.750000000000014,&quot;isEndPoint&quot;:true}],&quot;closed&quot;:true}},&quot;pathStyles&quot;:[{&quot;type&quot;:&quot;FILL&quot;,&quot;fillStyle&quot;:&quot;#002479&quot;}],&quot;opacity&quot;:1},&quot;94f7e1ed-4fae-40b7-b575-52dc4ab76921&quot;:{&quot;type&quot;:&quot;FIGURE_OBJECT&quot;,&quot;id&quot;:&quot;94f7e1ed-4fae-40b7-b575-52dc4ab76921&quot;,&quot;parent&quot;:{&quot;type&quot;:&quot;CHILD&quot;,&quot;parentId&quot;:&quot;6071da0a-1cab-4b56-af89-a5e9ec98a2b1&quot;,&quot;order&quot;:&quot;5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67.63,&quot;y&quot;:141.2,&quot;isEndPoint&quot;:true},{&quot;x&quot;:350.99,&quot;y&quot;:128.64999999999998,&quot;isEndPoint&quot;:false},{&quot;x&quot;:336.37,&quot;y&quot;:108.67999999999998,&quot;isEndPoint&quot;:false},{&quot;x&quot;:321.13,&quot;y&quot;:86.92999999999998,&quot;isEndPoint&quot;:true},{&quot;x&quot;:293.62,&quot;y&quot;:47.67,&quot;isEndPoint&quot;:false},{&quot;x&quot;:265.18,&quot;y&quot;:7.08,&quot;isEndPoint&quot;:false},{&quot;x&quot;:217,&quot;y&quot;:7.08,&quot;isEndPoint&quot;:true},{&quot;x&quot;:168.82,&quot;y&quot;:7.08,&quot;isEndPoint&quot;:false},{&quot;x&quot;:140.4,&quot;y&quot;:47.67,&quot;isEndPoint&quot;:false},{&quot;x&quot;:112.89,&quot;y&quot;:86.92999999999999,&quot;isEndPoint&quot;:true},{&quot;x&quot;:88.75,&quot;y&quot;:121.36999999999999,&quot;isEndPoint&quot;:false},{&quot;x&quot;:65.96000000000001,&quot;y&quot;:153.93,&quot;isEndPoint&quot;:false},{&quot;x&quot;:33.83,&quot;y&quot;:153.93,&quot;isEndPoint&quot;:true},{&quot;x&quot;:22.56,&quot;y&quot;:153.9,&quot;isEndPoint&quot;:false},{&quot;x&quot;:11,&quot;y&quot;:149.44,&quot;isEndPoint&quot;:false},{&quot;x&quot;:0.11,&quot;y&quot;:141.2,&quot;isEndPoint&quot;:true},{&quot;x&quot;:0,&quot;y&quot;:182.8,&quot;isEndPoint&quot;:true},{&quot;x&quot;:0.35,&quot;y&quot;:182.95000000000002,&quot;isEndPoint&quot;:true},{&quot;x&quot;:10.905530717350821,&quot;y&quot;:187.59644786408347,&quot;isEndPoint&quot;:false},{&quot;x&quot;:22.317101480766773,&quot;y&quot;:189.98095518778234,&quot;isEndPoint&quot;:false},{&quot;x&quot;:33.84999999999999,&quot;y&quot;:189.95000000000002,&quot;isEndPoint&quot;:true},{&quot;x&quot;:84.73999999999998,&quot;y&quot;:189.95000000000002,&quot;isEndPoint&quot;:false},{&quot;x&quot;:115.38999999999999,&quot;y&quot;:146.21,&quot;isEndPoint&quot;:false},{&quot;x&quot;:142.45,&quot;y&quot;:107.60000000000002,&quot;isEndPoint&quot;:true},{&quot;x&quot;:165.68,&quot;y&quot;:74.45,&quot;isEndPoint&quot;:false},{&quot;x&quot;:187.62,&quot;y&quot;:43.13,&quot;isEndPoint&quot;:false},{&quot;x&quot;:217,&quot;y&quot;:43.13,&quot;isEndPoint&quot;:true},{&quot;x&quot;:246.38,&quot;y&quot;:43.13,&quot;isEndPoint&quot;:false},{&quot;x&quot;:268.35,&quot;y&quot;:74.46000000000001,&quot;isEndPoint&quot;:false},{&quot;x&quot;:291.58,&quot;y&quot;:107.62,&quot;isEndPoint&quot;:true},{&quot;x&quot;:311.82,&quot;y&quot;:136.5,&quot;isEndPoint&quot;:false},{&quot;x&quot;:335.58,&quot;y&quot;:168.97,&quot;isEndPoint&quot;:false},{&quot;x&quot;:367.58,&quot;y&quot;:182.8,&quot;isEndPoint&quot;:true}],&quot;closed&quot;:true}},&quot;pathStyles&quot;:[{&quot;type&quot;:&quot;FILL&quot;,&quot;fillStyle&quot;:&quot;#184193&quot;}],&quot;opacity&quot;:1},&quot;0dbebd4a-569d-482f-a6a3-a6683353afa2&quot;:{&quot;type&quot;:&quot;FIGURE_OBJECT&quot;,&quot;id&quot;:&quot;0dbebd4a-569d-482f-a6a3-a6683353afa2&quot;,&quot;parent&quot;:{&quot;type&quot;:&quot;CHILD&quot;,&quot;parentId&quot;:&quot;6071da0a-1cab-4b56-af89-a5e9ec98a2b1&quot;,&quot;order&quot;:&quot;7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49.9,&quot;y&quot;:153.9,&quot;isEndPoint&quot;:true},{&quot;x&quot;:120.5,&quot;y&quot;:153.9,&quot;isEndPoint&quot;:false},{&quot;x&quot;:98.56,&quot;y&quot;:122.59,&quot;isEndPoint&quot;:false},{&quot;x&quot;:75.33000000000001,&quot;y&quot;:89.43,&quot;isEndPoint&quot;:true},{&quot;x&quot;:75.33000000000001,&quot;y&quot;:89.43,&quot;isEndPoint&quot;:true},{&quot;x&quot;:55.25,&quot;y&quot;:60.79,&quot;isEndPoint&quot;:false},{&quot;x&quot;:31.69,&quot;y&quot;:28.16,&quot;isEndPoint&quot;:false},{&quot;x&quot;:0,&quot;y&quot;:14.14,&quot;isEndPoint&quot;:true},{&quot;x&quot;:0,&quot;y&quot;:55.83,&quot;isEndPoint&quot;:true},{&quot;x&quot;:16.4,&quot;y&quot;:68.49,&quot;isEndPoint&quot;:false},{&quot;x&quot;:30.8,&quot;y&quot;:88.71000000000001,&quot;isEndPoint&quot;:false},{&quot;x&quot;:45.79,&quot;y&quot;:110.11,&quot;isEndPoint&quot;:true},{&quot;x&quot;:73.3,&quot;y&quot;:149.36,&quot;isEndPoint&quot;:false},{&quot;x&quot;:101.74,&quot;y&quot;:190,&quot;isEndPoint&quot;:false},{&quot;x&quot;:149.9,&quot;y&quot;:190,&quot;isEndPoint&quot;:true}],&quot;closed&quot;:true}},&quot;pathStyles&quot;:[{&quot;type&quot;:&quot;FILL&quot;,&quot;fillStyle&quot;:&quot;#002479&quot;}],&quot;opacity&quot;:1},&quot;9e58a735-b6a2-41d6-9f95-9d4d26ced61e&quot;:{&quot;type&quot;:&quot;FIGURE_OBJECT&quot;,&quot;id&quot;:&quot;9e58a735-b6a2-41d6-9f95-9d4d26ced61e&quot;,&quot;parent&quot;:{&quot;type&quot;:&quot;CHILD&quot;,&quot;parentId&quot;:&quot;5cc0a08b-cbba-43e7-94c6-63bee74b1715&quot;,&quot;order&quot;:&quot;7&quot;},&quot;relativeTransform&quot;:{&quot;translate&quot;:{&quot;x&quot;:-336.08745249242236,&quot;y&quot;:6.610907138327605},&quot;rotate&quot;:0,&quot;skewX&quot;:0,&quot;scale&quot;:{&quot;x&quot;:1,&quot;y&quot;:1}}},&quot;21b4a478-3e57-4f32-9ecb-6baf12145e0f&quot;:{&quot;relativeTransform&quot;:{&quot;translate&quot;:{&quot;x&quot;:249.36072525245086,&quot;y&quot;:175.81669115776828},&quot;rotate&quot;:-0.23923544808327915},&quot;type&quot;:&quot;FIGURE_OBJECT&quot;,&quot;id&quot;:&quot;21b4a478-3e57-4f32-9ecb-6baf12145e0f&quot;,&quot;name&quot;:&quot;Nucleosome (editable)&quot;,&quot;opacity&quot;:1,&quot;source&quot;:{&quot;id&quot;:&quot;5ea378024e503c00b30447a6&quot;,&quot;type&quot;:&quot;ASSETS&quot;},&quot;pathStyles&quot;:[{&quot;type&quot;:&quot;FILL&quot;,&quot;fillStyle&quot;:&quot;rgb(0,0,0)&quot;}],&quot;isLocked&quot;:false,&quot;parent&quot;:{&quot;type&quot;:&quot;CHILD&quot;,&quot;parentId&quot;:&quot;9e58a735-b6a2-41d6-9f95-9d4d26ced61e&quot;,&quot;order&quot;:&quot;2&quot;}},&quot;f74318ad-00d2-4977-ab87-e3aaaff97e89&quot;:{&quot;type&quot;:&quot;FIGURE_OBJECT&quot;,&quot;id&quot;:&quot;f74318ad-00d2-4977-ab87-e3aaaff97e89&quot;,&quot;name&quot;:&quot;Histone monomer 2 (top)&quot;,&quot;relativeTransform&quot;:{&quot;translate&quot;:{&quot;x&quot;:-28.54104475072541,&quot;y&quot;:0.290889140446663},&quot;rotate&quot;:0,&quot;skewX&quot;:1.6653345369377348e-16,&quot;scale&quot;:{&quot;x&quot;:0.2726209817726884,&quot;y&quot;:0.2726209817726885}},&quot;opacity&quot;:1,&quot;image&quot;:{&quot;url&quot;:&quot;https://icons.biorender.com/biorender/5ea375501377920028d0a531/histone-monomer-2-top.png&quot;,&quot;fallbackUrl&quot;:&quot;https://res.cloudinary.com/dlcjuc3ej/image/upload/v1587770700/zmudctkogbgetqtxi9xg.svg#/keystone/api/icons/5ea375501377920028d0a531/histone-monomer-2-top.svg&quot;,&quot;size&quot;:{&quot;x&quot;:142,&quot;y&quot;:192},&quot;isPremium&quot;:false,&quot;isPacked&quot;:true},&quot;source&quot;:{&quot;id&quot;:&quot;5ea374f61377920028d0a52b&quot;,&quot;type&quot;:&quot;ASSETS&quot;},&quot;pathStyles&quot;:[{&quot;type&quot;:&quot;FILL&quot;,&quot;fillStyle&quot;:&quot;rgb(0,0,0)&quot;}],&quot;isLocked&quot;:false,&quot;parent&quot;:{&quot;type&quot;:&quot;CHILD&quot;,&quot;parentId&quot;:&quot;21b4a478-3e57-4f32-9ecb-6baf12145e0f&quot;,&quot;order&quot;:&quot;1&quot;}},&quot;6aa9449a-d89d-4932-81d0-d8917569374f&quot;:{&quot;type&quot;:&quot;FIGURE_OBJECT&quot;,&quot;id&quot;:&quot;6aa9449a-d89d-4932-81d0-d8917569374f&quot;,&quot;name&quot;:&quot;Histone monomer 1 (top)&quot;,&quot;relativeTransform&quot;:{&quot;translate&quot;:{&quot;x&quot;:-19.997018387572773,&quot;y&quot;:-18.733227550121857},&quot;rotate&quot;:0,&quot;skewX&quot;:1.665334536937734e-16,&quot;scale&quot;:{&quot;x&quot;:0.27646376617825974,&quot;y&quot;:0.27646376617825974}},&quot;opacity&quot;:1,&quot;image&quot;:{&quot;url&quot;:&quot;https://icons.biorender.com/biorender/5ea374de1377920028d0a51b/histone-monomer-1-top.png&quot;,&quot;fallbackUrl&quot;:&quot;https://res.cloudinary.com/dlcjuc3ej/image/upload/v1587770586/myk6h9cfwl9matpgyeoj.svg#/keystone/api/icons/5ea374de1377920028d0a51b/histone-monomer-1-top.svg&quot;,&quot;size&quot;:{&quot;x&quot;:141,&quot;y&quot;:176},&quot;isPremium&quot;:false,&quot;isPacked&quot;:true},&quot;source&quot;:{&quot;id&quot;:&quot;5ea3719f1377920028d0a515&quot;,&quot;type&quot;:&quot;ASSETS&quot;},&quot;pathStyles&quot;:[{&quot;type&quot;:&quot;FILL&quot;,&quot;fillStyle&quot;:&quot;rgb(0,0,0)&quot;}],&quot;isLocked&quot;:false,&quot;parent&quot;:{&quot;type&quot;:&quot;CHILD&quot;,&quot;parentId&quot;:&quot;21b4a478-3e57-4f32-9ecb-6baf12145e0f&quot;,&quot;order&quot;:&quot;2&quot;}},&quot;d9189c0d-cf21-406e-a858-ebb5b686b71f&quot;:{&quot;type&quot;:&quot;FIGURE_OBJECT&quot;,&quot;id&quot;:&quot;d9189c0d-cf21-406e-a858-ebb5b686b71f&quot;,&quot;name&quot;:&quot;Histone monomer 5 (side) &quot;,&quot;relativeTransform&quot;:{&quot;translate&quot;:{&quot;x&quot;:12.981638151720576,&quot;y&quot;:-4.347984380797028},&quot;rotate&quot;:0,&quot;skewX&quot;:1.6653345369377346e-16,&quot;scale&quot;:{&quot;x&quot;:0.2822321713375003,&quot;y&quot;:0.2822321713375003}},&quot;opacity&quot;:1,&quot;image&quot;:{&quot;url&quot;:&quot;https://icons.biorender.com/biorender/5ea376431377920028d0a573/histone-monomer-5-side.png&quot;,&quot;fallbackUrl&quot;:&quot;https://res.cloudinary.com/dlcjuc3ej/image/upload/v1587770935/bjrm0ummotszu8eliayd.svg#/keystone/api/icons/5ea376431377920028d0a573/histone-monomer-5-side.svg&quot;,&quot;size&quot;:{&quot;x&quot;:156,&quot;y&quot;:157},&quot;isPremium&quot;:false,&quot;isPacked&quot;:true},&quot;source&quot;:{&quot;id&quot;:&quot;5ea376131377920028d0a56d&quot;,&quot;type&quot;:&quot;ASSETS&quot;},&quot;pathStyles&quot;:[{&quot;type&quot;:&quot;FILL&quot;,&quot;fillStyle&quot;:&quot;rgb(0,0,0)&quot;}],&quot;isLocked&quot;:false,&quot;parent&quot;:{&quot;type&quot;:&quot;CHILD&quot;,&quot;parentId&quot;:&quot;21b4a478-3e57-4f32-9ecb-6baf12145e0f&quot;,&quot;order&quot;:&quot;3&quot;}},&quot;63014497-542e-416d-9847-5ed5f671c6c0&quot;:{&quot;type&quot;:&quot;FIGURE_OBJECT&quot;,&quot;id&quot;:&quot;63014497-542e-416d-9847-5ed5f671c6c0&quot;,&quot;name&quot;:&quot;Histone monomer 6 (side) &quot;,&quot;relativeTransform&quot;:{&quot;translate&quot;:{&quot;x&quot;:-1.1390550405597997,&quot;y&quot;:25.299821813041838},&quot;rotate&quot;:0,&quot;skewX&quot;:1.665334536937736e-16,&quot;scale&quot;:{&quot;x&quot;:0.2753832117948336,&quot;y&quot;:0.2753832117948338}},&quot;opacity&quot;:1,&quot;image&quot;:{&quot;url&quot;:&quot;https://icons.biorender.com/biorender/5ea3766a1377920028d0a589/histone-monomer-6-side.png&quot;,&quot;fallbackUrl&quot;:&quot;https://res.cloudinary.com/dlcjuc3ej/image/upload/v1587770982/zcdipecc9ups2ehoza6r.svg#/keystone/api/icons/5ea3766a1377920028d0a589/histone-monomer-6-side.svg&quot;,&quot;size&quot;:{&quot;x&quot;:156,&quot;y&quot;:129},&quot;isPremium&quot;:false,&quot;isPacked&quot;:true},&quot;source&quot;:{&quot;id&quot;:&quot;5ea376441377920028d0a583&quot;,&quot;type&quot;:&quot;ASSETS&quot;},&quot;pathStyles&quot;:[{&quot;type&quot;:&quot;FILL&quot;,&quot;fillStyle&quot;:&quot;rgb(0,0,0)&quot;}],&quot;isLocked&quot;:false,&quot;parent&quot;:{&quot;type&quot;:&quot;CHILD&quot;,&quot;parentId&quot;:&quot;21b4a478-3e57-4f32-9ecb-6baf12145e0f&quot;,&quot;order&quot;:&quot;5&quot;}},&quot;815ebc41-c9a1-4b01-a14a-67e4eb220af6&quot;:{&quot;type&quot;:&quot;FIGURE_OBJECT&quot;,&quot;id&quot;:&quot;815ebc41-c9a1-4b01-a14a-67e4eb220af6&quot;,&quot;name&quot;:&quot;Histone monomer 4 &quot;,&quot;relativeTransform&quot;:{&quot;translate&quot;:{&quot;x&quot;:-15.148705933492986,&quot;y&quot;:13.062653154228249},&quot;rotate&quot;:0,&quot;skewX&quot;:1.6653345369377358e-16,&quot;scale&quot;:{&quot;x&quot;:0.2744890428185511,&quot;y&quot;:0.27448904281855124}},&quot;opacity&quot;:1,&quot;image&quot;:{&quot;url&quot;:&quot;https://icons.biorender.com/biorender/5ea375c31377920028d0a55d/histone-monomer-4.png&quot;,&quot;fallbackUrl&quot;:&quot;https://res.cloudinary.com/dlcjuc3ej/image/upload/v1587770815/qiqkkyzckzwrxa6vjxak.svg#/keystone/api/icons/5ea375c31377920028d0a55d/histone-monomer-4.svg&quot;,&quot;size&quot;:{&quot;x&quot;:155,&quot;y&quot;:172},&quot;isPremium&quot;:false,&quot;isPacked&quot;:true},&quot;source&quot;:{&quot;id&quot;:&quot;5ea375961377920028d0a557&quot;,&quot;type&quot;:&quot;ASSETS&quot;},&quot;pathStyles&quot;:[{&quot;type&quot;:&quot;FILL&quot;,&quot;fillStyle&quot;:&quot;rgb(0,0,0)&quot;}],&quot;isLocked&quot;:false,&quot;parent&quot;:{&quot;type&quot;:&quot;CHILD&quot;,&quot;parentId&quot;:&quot;21b4a478-3e57-4f32-9ecb-6baf12145e0f&quot;,&quot;order&quot;:&quot;55&quot;}},&quot;17cf89b1-2e1a-4d54-b4f9-9b6328d3982b&quot;:{&quot;type&quot;:&quot;FIGURE_OBJECT&quot;,&quot;id&quot;:&quot;17cf89b1-2e1a-4d54-b4f9-9b6328d3982b&quot;,&quot;name&quot;:&quot;Histone monomer 3 &quot;,&quot;relativeTransform&quot;:{&quot;translate&quot;:{&quot;x&quot;:0.20036233330618966,&quot;y&quot;:-12.280299100249696},&quot;rotate&quot;:0,&quot;skewX&quot;:1.6653345369377356e-16,&quot;scale&quot;:{&quot;x&quot;:0.2769329355904991,&quot;y&quot;:0.27693293559049925}},&quot;opacity&quot;:1,&quot;image&quot;:{&quot;url&quot;:&quot;https://icons.biorender.com/biorender/5ea375941377920028d0a547/histone-monomer-3.png&quot;,&quot;fallbackUrl&quot;:&quot;https://res.cloudinary.com/dlcjuc3ej/image/upload/v1587770767/juaevx2x9qu7gtdlz7mf.svg#/keystone/api/icons/5ea375941377920028d0a547/histone-monomer-3.svg&quot;,&quot;size&quot;:{&quot;x&quot;:155,&quot;y&quot;:160},&quot;isPremium&quot;:false,&quot;isPacked&quot;:true},&quot;source&quot;:{&quot;id&quot;:&quot;5ea375511377920028d0a541&quot;,&quot;type&quot;:&quot;ASSETS&quot;},&quot;pathStyles&quot;:[{&quot;type&quot;:&quot;FILL&quot;,&quot;fillStyle&quot;:&quot;rgb(0,0,0)&quot;}],&quot;isLocked&quot;:false,&quot;parent&quot;:{&quot;type&quot;:&quot;CHILD&quot;,&quot;parentId&quot;:&quot;21b4a478-3e57-4f32-9ecb-6baf12145e0f&quot;,&quot;order&quot;:&quot;7&quot;}},&quot;2368a175-14f0-470d-be7f-de017df64f20&quot;:{&quot;relativeTransform&quot;:{&quot;translate&quot;:{&quot;x&quot;:218.7715788627897,&quot;y&quot;:251.39603625074471},&quot;rotate&quot;:-1.5531369816658869},&quot;type&quot;:&quot;FIGURE_OBJECT&quot;,&quot;id&quot;:&quot;2368a175-14f0-470d-be7f-de017df64f20&quot;,&quot;name&quot;:&quot;dsDNA brush 3 (straight)&quot;,&quot;opacity&quot;:1,&quot;source&quot;:{&quot;id&quot;:&quot;5e75575f52bb9000abea6260&quot;,&quot;type&quot;:&quot;ASSETS&quot;},&quot;path&quot;:{&quot;type&quot;:&quot;POLY_LINE&quot;,&quot;points&quot;:[{&quot;x&quot;:60.165912533096694,&quot;y&quot;:14.299425970548963},{&quot;x&quot;:50.070990729804855,&quot;y&quot;:8.5409167141959},{&quot;x&quot;:39.18145812900555,&quot;y&quot;:8.5409167141959},{&quot;x&quot;:38.12490989462986,&quot;y&quot;:17.34753162162741},{&quot;x&quot;:55.80809912489388,&quot;y&quot;:26.851785204630374},{&quot;x&quot;:74.539262326613,&quot;y&quot;:31.458223787581236},{&quot;x&quot;:107.92831164220773,&quot;y&quot;:33.421566025312266},{&quot;x&quot;:106.41493581843048,&quot;y&quot;:22.61064432894266},{&quot;x&quot;:85.72648293218948,&quot;y&quot;:17.908394257934233}],&quot;closed&quot;:false,&quot;selectedObjectIds&quot;:[&quot;ae090469-8ddb-4f4f-9e7a-1607a8db2fdb&quot;]},&quot;pathStyles&quot;:[{&quot;type&quot;:&quot;FILL&quot;,&quot;fillStyle&quot;:&quot;rgba(0,0,0,0)&quot;},{&quot;type&quot;:&quot;STROKE&quot;,&quot;strokeStyle&quot;:&quot;rgba(0,0,0,0)&quot;,&quot;lineWidth&quot;:7.731529988319212,&quot;lineJoin&quot;:&quot;round&quot;}],&quot;pathPattern&quot;:{&quot;type&quot;:&quot;ROW&quot;,&quot;patternId&quot;:&quot;9a228f34-0b07-4c6f-be41-0876da3f34ba&quot;,&quot;patternTransform&quot;:{&quot;translate&quot;:{&quot;x&quot;:-0.00002540549651012527,&quot;y&quot;:-0.5},&quot;rotate&quot;:0,&quot;skewX&quot;:0,&quot;scale&quot;:{&quot;x&quot;:0.005076142131979695,&quot;y&quot;:0.005076142131979695}},&quot;xUnits&quot;:&quot;STROKE_WIDTH&quot;,&quot;yUnits&quot;:&quot;STROKE_WIDTH&quot;,&quot;bending&quot;:true,&quot;repeat&quot;:{&quot;distance&quot;:1.8661421567655458,&quot;align&quot;:&quot;CENTER&quot;},&quot;isPremium&quot;:true},&quot;isLocked&quot;:false,&quot;parent&quot;:{&quot;type&quot;:&quot;CHILD&quot;,&quot;parentId&quot;:&quot;9e58a735-b6a2-41d6-9f95-9d4d26ced61e&quot;,&quot;order&quot;:&quot;5&quot;},&quot;pathSmoothing&quot;:{&quot;type&quot;:&quot;CATMULL_SMOOTHING&quot;,&quot;smoothing&quot;:0.2},&quot;isPremium&quot;:true},&quot;9a228f34-0b07-4c6f-be41-0876da3f34ba&quot;:{&quot;type&quot;:&quot;FIGURE_OBJECT&quot;,&quot;id&quot;:&quot;9a228f34-0b07-4c6f-be41-0876da3f34ba&quot;,&quot;relativeTransform&quot;:{&quot;translate&quot;:{&quot;x&quot;:0,&quot;y&quot;:0},&quot;rotate&quot;:0,&quot;skewX&quot;:0,&quot;scale&quot;:{&quot;x&quot;:1,&quot;y&quot;:1}},&quot;source&quot;:{&quot;type&quot;:&quot;ASSETS&quot;,&quot;id&quot;:&quot;5e71324176df310028d1ed5d&quot;},&quot;name&quot;:&quot;dsDNA (simplified)&quot;},&quot;dfb75fce-957c-47c1-964f-5399c5a7edda&quot;:{&quot;type&quot;:&quot;FIGURE_OBJECT&quot;,&quot;id&quot;:&quot;dfb75fce-957c-47c1-964f-5399c5a7edda&quot;,&quot;parent&quot;:{&quot;type&quot;:&quot;CHILD&quot;,&quot;parentId&quot;:&quot;9a228f34-0b07-4c6f-be41-0876da3f34ba&quot;,&quot;order&quot;:&quot;5&quot;},&quot;relativeTransform&quot;:{&quot;translate&quot;:{&quot;x&quot;:0,&quot;y&quot;:0},&quot;rotate&quot;:0,&quot;skewX&quot;:0,&quot;scale&quot;:{&quot;x&quot;:1,&quot;y&quot;:1}}},&quot;516a01c9-127e-4cff-adeb-cc15a637fabd&quot;:{&quot;type&quot;:&quot;FIGURE_OBJECT&quot;,&quot;id&quot;:&quot;516a01c9-127e-4cff-adeb-cc15a637fabd&quot;,&quot;parent&quot;:{&quot;type&quot;:&quot;CHILD&quot;,&quot;parentId&quot;:&quot;dfb75fce-957c-47c1-964f-5399c5a7edda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67.63,&quot;y&quot;:14.14,&quot;isEndPoint&quot;:true},{&quot;x&quot;:353.18,&quot;y&quot;:7.140000000000001,&quot;isEndPoint&quot;:false},{&quot;x&quot;:332.5,&quot;y&quot;:7.140000000000001,&quot;isEndPoint&quot;:false},{&quot;x&quot;:332.5,&quot;y&quot;:7.140000000000001,&quot;isEndPoint&quot;:true},{&quot;x&quot;:282,&quot;y&quot;:7.42,&quot;isEndPoint&quot;:false},{&quot;x&quot;:251.44,&quot;y&quot;:51,&quot;isEndPoint&quot;:false},{&quot;x&quot;:224.49,&quot;y&quot;:89.43,&quot;isEndPoint&quot;:true},{&quot;x&quot;:201.26000000000002,&quot;y&quot;:122.59,&quot;isEndPoint&quot;:false},{&quot;x&quot;:179.31,&quot;y&quot;:153.9,&quot;isEndPoint&quot;:false},{&quot;x&quot;:149.9,&quot;y&quot;:153.9,&quot;isEndPoint&quot;:true},{&quot;x&quot;:149.32,&quot;y&quot;:153.9,&quot;isEndPoint&quot;:true},{&quot;x&quot;:149.32,&quot;y&quot;:189.9,&quot;isEndPoint&quot;:true},{&quot;x&quot;:149.91,&quot;y&quot;:189.9,&quot;isEndPoint&quot;:true},{&quot;x&quot;:198.06,&quot;y&quot;:189.9,&quot;isEndPoint&quot;:false},{&quot;x&quot;:226.5,&quot;y&quot;:149.31,&quot;isEndPoint&quot;:false},{&quot;x&quot;:254.01999999999998,&quot;y&quot;:110.05000000000001,&quot;isEndPoint&quot;:true},{&quot;x&quot;:278.15,&quot;y&quot;:75.61000000000001,&quot;isEndPoint&quot;:false},{&quot;x&quot;:300.95,&quot;y&quot;:43.05000000000001,&quot;isEndPoint&quot;:false},{&quot;x&quot;:333.02,&quot;y&quot;:43.05000000000001,&quot;isEndPoint&quot;:true},{&quot;x&quot;:333.02,&quot;y&quot;:43.05000000000001,&quot;isEndPoint&quot;:true},{&quot;x&quot;:344.54999999999995,&quot;y&quot;:43.05000000000001,&quot;isEndPoint&quot;:false},{&quot;x&quot;:356.46999999999997,&quot;y&quot;:47.16000000000001,&quot;isEndPoint&quot;:false},{&quot;x&quot;:367.56,&quot;y&quot;:55.750000000000014,&quot;isEndPoint&quot;:true}],&quot;closed&quot;:true}},&quot;pathStyles&quot;:[{&quot;type&quot;:&quot;FILL&quot;,&quot;fillStyle&quot;:&quot;#002479&quot;}],&quot;opacity&quot;:1},&quot;5a079856-66fb-48ac-83dd-15826ad796ec&quot;:{&quot;type&quot;:&quot;FIGURE_OBJECT&quot;,&quot;id&quot;:&quot;5a079856-66fb-48ac-83dd-15826ad796ec&quot;,&quot;parent&quot;:{&quot;type&quot;:&quot;CHILD&quot;,&quot;parentId&quot;:&quot;dfb75fce-957c-47c1-964f-5399c5a7edda&quot;,&quot;order&quot;:&quot;5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67.63,&quot;y&quot;:141.2,&quot;isEndPoint&quot;:true},{&quot;x&quot;:350.99,&quot;y&quot;:128.64999999999998,&quot;isEndPoint&quot;:false},{&quot;x&quot;:336.37,&quot;y&quot;:108.67999999999998,&quot;isEndPoint&quot;:false},{&quot;x&quot;:321.13,&quot;y&quot;:86.92999999999998,&quot;isEndPoint&quot;:true},{&quot;x&quot;:293.62,&quot;y&quot;:47.67,&quot;isEndPoint&quot;:false},{&quot;x&quot;:265.18,&quot;y&quot;:7.08,&quot;isEndPoint&quot;:false},{&quot;x&quot;:217,&quot;y&quot;:7.08,&quot;isEndPoint&quot;:true},{&quot;x&quot;:168.82,&quot;y&quot;:7.08,&quot;isEndPoint&quot;:false},{&quot;x&quot;:140.4,&quot;y&quot;:47.67,&quot;isEndPoint&quot;:false},{&quot;x&quot;:112.89,&quot;y&quot;:86.92999999999999,&quot;isEndPoint&quot;:true},{&quot;x&quot;:88.75,&quot;y&quot;:121.36999999999999,&quot;isEndPoint&quot;:false},{&quot;x&quot;:65.96000000000001,&quot;y&quot;:153.93,&quot;isEndPoint&quot;:false},{&quot;x&quot;:33.83,&quot;y&quot;:153.93,&quot;isEndPoint&quot;:true},{&quot;x&quot;:22.56,&quot;y&quot;:153.9,&quot;isEndPoint&quot;:false},{&quot;x&quot;:11,&quot;y&quot;:149.44,&quot;isEndPoint&quot;:false},{&quot;x&quot;:0.11,&quot;y&quot;:141.2,&quot;isEndPoint&quot;:true},{&quot;x&quot;:0,&quot;y&quot;:182.8,&quot;isEndPoint&quot;:true},{&quot;x&quot;:0.35,&quot;y&quot;:182.95000000000002,&quot;isEndPoint&quot;:true},{&quot;x&quot;:10.905530717350821,&quot;y&quot;:187.59644786408347,&quot;isEndPoint&quot;:false},{&quot;x&quot;:22.317101480766773,&quot;y&quot;:189.98095518778234,&quot;isEndPoint&quot;:false},{&quot;x&quot;:33.84999999999999,&quot;y&quot;:189.95000000000002,&quot;isEndPoint&quot;:true},{&quot;x&quot;:84.73999999999998,&quot;y&quot;:189.95000000000002,&quot;isEndPoint&quot;:false},{&quot;x&quot;:115.38999999999999,&quot;y&quot;:146.21,&quot;isEndPoint&quot;:false},{&quot;x&quot;:142.45,&quot;y&quot;:107.60000000000002,&quot;isEndPoint&quot;:true},{&quot;x&quot;:165.68,&quot;y&quot;:74.45,&quot;isEndPoint&quot;:false},{&quot;x&quot;:187.62,&quot;y&quot;:43.13,&quot;isEndPoint&quot;:false},{&quot;x&quot;:217,&quot;y&quot;:43.13,&quot;isEndPoint&quot;:true},{&quot;x&quot;:246.38,&quot;y&quot;:43.13,&quot;isEndPoint&quot;:false},{&quot;x&quot;:268.35,&quot;y&quot;:74.46000000000001,&quot;isEndPoint&quot;:false},{&quot;x&quot;:291.58,&quot;y&quot;:107.62,&quot;isEndPoint&quot;:true},{&quot;x&quot;:311.82,&quot;y&quot;:136.5,&quot;isEndPoint&quot;:false},{&quot;x&quot;:335.58,&quot;y&quot;:168.97,&quot;isEndPoint&quot;:false},{&quot;x&quot;:367.58,&quot;y&quot;:182.8,&quot;isEndPoint&quot;:true}],&quot;closed&quot;:true}},&quot;pathStyles&quot;:[{&quot;type&quot;:&quot;FILL&quot;,&quot;fillStyle&quot;:&quot;#184193&quot;}],&quot;opacity&quot;:1},&quot;152810a7-5026-4151-8265-81759a13be4b&quot;:{&quot;type&quot;:&quot;FIGURE_OBJECT&quot;,&quot;id&quot;:&quot;152810a7-5026-4151-8265-81759a13be4b&quot;,&quot;parent&quot;:{&quot;type&quot;:&quot;CHILD&quot;,&quot;parentId&quot;:&quot;dfb75fce-957c-47c1-964f-5399c5a7edda&quot;,&quot;order&quot;:&quot;7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49.9,&quot;y&quot;:153.9,&quot;isEndPoint&quot;:true},{&quot;x&quot;:120.5,&quot;y&quot;:153.9,&quot;isEndPoint&quot;:false},{&quot;x&quot;:98.56,&quot;y&quot;:122.59,&quot;isEndPoint&quot;:false},{&quot;x&quot;:75.33000000000001,&quot;y&quot;:89.43,&quot;isEndPoint&quot;:true},{&quot;x&quot;:75.33000000000001,&quot;y&quot;:89.43,&quot;isEndPoint&quot;:true},{&quot;x&quot;:55.25,&quot;y&quot;:60.79,&quot;isEndPoint&quot;:false},{&quot;x&quot;:31.69,&quot;y&quot;:28.16,&quot;isEndPoint&quot;:false},{&quot;x&quot;:0,&quot;y&quot;:14.14,&quot;isEndPoint&quot;:true},{&quot;x&quot;:0,&quot;y&quot;:55.83,&quot;isEndPoint&quot;:true},{&quot;x&quot;:16.4,&quot;y&quot;:68.49,&quot;isEndPoint&quot;:false},{&quot;x&quot;:30.8,&quot;y&quot;:88.71000000000001,&quot;isEndPoint&quot;:false},{&quot;x&quot;:45.79,&quot;y&quot;:110.11,&quot;isEndPoint&quot;:true},{&quot;x&quot;:73.3,&quot;y&quot;:149.36,&quot;isEndPoint&quot;:false},{&quot;x&quot;:101.74,&quot;y&quot;:190,&quot;isEndPoint&quot;:false},{&quot;x&quot;:149.9,&quot;y&quot;:190,&quot;isEndPoint&quot;:true}],&quot;closed&quot;:true}},&quot;pathStyles&quot;:[{&quot;type&quot;:&quot;FILL&quot;,&quot;fillStyle&quot;:&quot;#002479&quot;}],&quot;opacity&quot;:1},&quot;c3aafbf2-4de3-43f3-ab01-5ab1cfd3614d&quot;:{&quot;type&quot;:&quot;FIGURE_OBJECT&quot;,&quot;id&quot;:&quot;c3aafbf2-4de3-43f3-ab01-5ab1cfd3614d&quot;,&quot;parent&quot;:{&quot;type&quot;:&quot;CROP&quot;,&quot;parentId&quot;:&quot;2368a175-14f0-470d-be7f-de017df64f20&quot;,&quot;order&quot;:&quot;5&quot;},&quot;relativeTransform&quot;:{&quot;translate&quot;:{&quot;x&quot;:74.55151401801172,&quot;y&quot;:20.985337824874787},&quot;rotate&quot;:0,&quot;skewX&quot;:0,&quot;scale&quot;:{&quot;x&quot;:18.071509086324802,&quot;y&quot;:18.071509086324795}},&quot;path&quot;:{&quot;type&quot;:&quot;POLY_LINE&quot;,&quot;points&quot;:[{&quot;x&quot;:-2.322958633172374,&quot;y&quot;:-0.04179940656049666},{&quot;x&quot;:-1.9573312751942424,&quot;y&quot;:-1.0765014168435543},{&quot;x&quot;:-1.7559757908043387,&quot;y&quot;:-0.9675331225340562},{&quot;x&quot;:-1.6894052046792911,&quot;y&quot;:-0.3189741427362546},{&quot;x&quot;:-0.24158137584641193,&quot;y&quot;:-0.3189741427362546},{&quot;x&quot;:1.4341130681546672,&quot;y&quot;:0.3950832566448642},{&quot;x&quot;:1.8682299407241545,&quot;y&quot;:-0.17152689562483614},{&quot;x&quot;:2.494607095041734,&quot;y&quot;:0.38119094274322174},{&quot;x&quot;:1.752468726546142,&quot;y&quot;:1.1122123264082395},{&quot;x&quot;:0.34,&quot;y&quot;:0.94},{&quot;x&quot;:-0.5,&quot;y&quot;:1}],&quot;closed&quot;:true},&quot;pathStyles&quot;:[{&quot;type&quot;:&quot;FILL&quot;,&quot;fillStyle&quot;:&quot;#fff&quot;}],&quot;isFrozen&quot;:true,&quot;pathSmoothing&quot;:{&quot;type&quot;:&quot;CATMULL_SMOOTHING&quot;,&quot;smoothing&quot;:0.2}},&quot;4d27067c-2127-4f82-a49a-094910346ee4&quot;:{&quot;relativeTransform&quot;:{&quot;translate&quot;:{&quot;x&quot;:235.69084273821593,&quot;y&quot;:255.78702379941086},&quot;rotate&quot;:-1.5531369816658869},&quot;type&quot;:&quot;FIGURE_OBJECT&quot;,&quot;id&quot;:&quot;4d27067c-2127-4f82-a49a-094910346ee4&quot;,&quot;name&quot;:&quot;dsDNA brush 3 (straight)&quot;,&quot;opacity&quot;:1,&quot;source&quot;:{&quot;id&quot;:&quot;5e75575f52bb9000abea6260&quot;,&quot;type&quot;:&quot;ASSETS&quot;},&quot;path&quot;:{&quot;type&quot;:&quot;POLY_LINE&quot;,&quot;points&quot;:[{&quot;x&quot;:60.165912533096694,&quot;y&quot;:14.299425970548963},{&quot;x&quot;:50.070990729804855,&quot;y&quot;:8.5409167141959},{&quot;x&quot;:39.18145812900555,&quot;y&quot;:8.5409167141959},{&quot;x&quot;:38.12490989462986,&quot;y&quot;:17.34753162162741},{&quot;x&quot;:55.80809912489388,&quot;y&quot;:26.851785204630374},{&quot;x&quot;:74.539262326613,&quot;y&quot;:31.458223787581236},{&quot;x&quot;:107.92831164220773,&quot;y&quot;:33.421566025312266},{&quot;x&quot;:106.41493581843048,&quot;y&quot;:22.61064432894266},{&quot;x&quot;:85.72648293218948,&quot;y&quot;:17.908394257934233}],&quot;closed&quot;:false,&quot;selectedObjectIds&quot;:[&quot;ae090469-8ddb-4f4f-9e7a-1607a8db2fdb&quot;]},&quot;pathStyles&quot;:[{&quot;type&quot;:&quot;FILL&quot;,&quot;fillStyle&quot;:&quot;rgba(0,0,0,0)&quot;},{&quot;type&quot;:&quot;STROKE&quot;,&quot;strokeStyle&quot;:&quot;rgba(0,0,0,0)&quot;,&quot;lineWidth&quot;:7.731529988319212,&quot;lineJoin&quot;:&quot;round&quot;}],&quot;pathPattern&quot;:{&quot;type&quot;:&quot;ROW&quot;,&quot;patternId&quot;:&quot;983b8111-9ed2-4298-9adf-132f517da82a&quot;,&quot;patternTransform&quot;:{&quot;translate&quot;:{&quot;x&quot;:-0.00002540549651012527,&quot;y&quot;:-0.5},&quot;rotate&quot;:0,&quot;skewX&quot;:0,&quot;scale&quot;:{&quot;x&quot;:0.005076142131979695,&quot;y&quot;:0.005076142131979695}},&quot;xUnits&quot;:&quot;STROKE_WIDTH&quot;,&quot;yUnits&quot;:&quot;STROKE_WIDTH&quot;,&quot;bending&quot;:true,&quot;repeat&quot;:{&quot;distance&quot;:1.8661421567655458,&quot;align&quot;:&quot;CENTER&quot;},&quot;isPremium&quot;:true},&quot;isLocked&quot;:false,&quot;parent&quot;:{&quot;type&quot;:&quot;CHILD&quot;,&quot;parentId&quot;:&quot;9e58a735-b6a2-41d6-9f95-9d4d26ced61e&quot;,&quot;order&quot;:&quot;7&quot;},&quot;pathSmoothing&quot;:{&quot;type&quot;:&quot;CATMULL_SMOOTHING&quot;,&quot;smoothing&quot;:0.2},&quot;isPremium&quot;:true},&quot;983b8111-9ed2-4298-9adf-132f517da82a&quot;:{&quot;type&quot;:&quot;FIGURE_OBJECT&quot;,&quot;id&quot;:&quot;983b8111-9ed2-4298-9adf-132f517da82a&quot;,&quot;relativeTransform&quot;:{&quot;translate&quot;:{&quot;x&quot;:0,&quot;y&quot;:0},&quot;rotate&quot;:0,&quot;skewX&quot;:0,&quot;scale&quot;:{&quot;x&quot;:1,&quot;y&quot;:1}},&quot;source&quot;:{&quot;type&quot;:&quot;ASSETS&quot;,&quot;id&quot;:&quot;5e71324176df310028d1ed5d&quot;},&quot;name&quot;:&quot;dsDNA (simplified)&quot;},&quot;1f64f2e9-1680-4888-8331-3e51dc7c43f6&quot;:{&quot;type&quot;:&quot;FIGURE_OBJECT&quot;,&quot;id&quot;:&quot;1f64f2e9-1680-4888-8331-3e51dc7c43f6&quot;,&quot;parent&quot;:{&quot;type&quot;:&quot;CHILD&quot;,&quot;parentId&quot;:&quot;983b8111-9ed2-4298-9adf-132f517da82a&quot;,&quot;order&quot;:&quot;5&quot;},&quot;relativeTransform&quot;:{&quot;translate&quot;:{&quot;x&quot;:0,&quot;y&quot;:0},&quot;rotate&quot;:0,&quot;skewX&quot;:0,&quot;scale&quot;:{&quot;x&quot;:1,&quot;y&quot;:1}}},&quot;66d59aef-ff7d-468c-8cea-8adf830fefa1&quot;:{&quot;type&quot;:&quot;FIGURE_OBJECT&quot;,&quot;id&quot;:&quot;66d59aef-ff7d-468c-8cea-8adf830fefa1&quot;,&quot;parent&quot;:{&quot;type&quot;:&quot;CHILD&quot;,&quot;parentId&quot;:&quot;1f64f2e9-1680-4888-8331-3e51dc7c43f6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67.63,&quot;y&quot;:14.14,&quot;isEndPoint&quot;:true},{&quot;x&quot;:353.18,&quot;y&quot;:7.140000000000001,&quot;isEndPoint&quot;:false},{&quot;x&quot;:332.5,&quot;y&quot;:7.140000000000001,&quot;isEndPoint&quot;:false},{&quot;x&quot;:332.5,&quot;y&quot;:7.140000000000001,&quot;isEndPoint&quot;:true},{&quot;x&quot;:282,&quot;y&quot;:7.42,&quot;isEndPoint&quot;:false},{&quot;x&quot;:251.44,&quot;y&quot;:51,&quot;isEndPoint&quot;:false},{&quot;x&quot;:224.49,&quot;y&quot;:89.43,&quot;isEndPoint&quot;:true},{&quot;x&quot;:201.26000000000002,&quot;y&quot;:122.59,&quot;isEndPoint&quot;:false},{&quot;x&quot;:179.31,&quot;y&quot;:153.9,&quot;isEndPoint&quot;:false},{&quot;x&quot;:149.9,&quot;y&quot;:153.9,&quot;isEndPoint&quot;:true},{&quot;x&quot;:149.32,&quot;y&quot;:153.9,&quot;isEndPoint&quot;:true},{&quot;x&quot;:149.32,&quot;y&quot;:189.9,&quot;isEndPoint&quot;:true},{&quot;x&quot;:149.91,&quot;y&quot;:189.9,&quot;isEndPoint&quot;:true},{&quot;x&quot;:198.06,&quot;y&quot;:189.9,&quot;isEndPoint&quot;:false},{&quot;x&quot;:226.5,&quot;y&quot;:149.31,&quot;isEndPoint&quot;:false},{&quot;x&quot;:254.01999999999998,&quot;y&quot;:110.05000000000001,&quot;isEndPoint&quot;:true},{&quot;x&quot;:278.15,&quot;y&quot;:75.61000000000001,&quot;isEndPoint&quot;:false},{&quot;x&quot;:300.95,&quot;y&quot;:43.05000000000001,&quot;isEndPoint&quot;:false},{&quot;x&quot;:333.02,&quot;y&quot;:43.05000000000001,&quot;isEndPoint&quot;:true},{&quot;x&quot;:333.02,&quot;y&quot;:43.05000000000001,&quot;isEndPoint&quot;:true},{&quot;x&quot;:344.54999999999995,&quot;y&quot;:43.05000000000001,&quot;isEndPoint&quot;:false},{&quot;x&quot;:356.46999999999997,&quot;y&quot;:47.16000000000001,&quot;isEndPoint&quot;:false},{&quot;x&quot;:367.56,&quot;y&quot;:55.750000000000014,&quot;isEndPoint&quot;:true}],&quot;closed&quot;:true}},&quot;pathStyles&quot;:[{&quot;type&quot;:&quot;FILL&quot;,&quot;fillStyle&quot;:&quot;#002479&quot;}],&quot;opacity&quot;:1},&quot;fdc92eaf-d2c3-4a3b-a816-b83837796556&quot;:{&quot;type&quot;:&quot;FIGURE_OBJECT&quot;,&quot;id&quot;:&quot;fdc92eaf-d2c3-4a3b-a816-b83837796556&quot;,&quot;parent&quot;:{&quot;type&quot;:&quot;CHILD&quot;,&quot;parentId&quot;:&quot;1f64f2e9-1680-4888-8331-3e51dc7c43f6&quot;,&quot;order&quot;:&quot;5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67.63,&quot;y&quot;:141.2,&quot;isEndPoint&quot;:true},{&quot;x&quot;:350.99,&quot;y&quot;:128.64999999999998,&quot;isEndPoint&quot;:false},{&quot;x&quot;:336.37,&quot;y&quot;:108.67999999999998,&quot;isEndPoint&quot;:false},{&quot;x&quot;:321.13,&quot;y&quot;:86.92999999999998,&quot;isEndPoint&quot;:true},{&quot;x&quot;:293.62,&quot;y&quot;:47.67,&quot;isEndPoint&quot;:false},{&quot;x&quot;:265.18,&quot;y&quot;:7.08,&quot;isEndPoint&quot;:false},{&quot;x&quot;:217,&quot;y&quot;:7.08,&quot;isEndPoint&quot;:true},{&quot;x&quot;:168.82,&quot;y&quot;:7.08,&quot;isEndPoint&quot;:false},{&quot;x&quot;:140.4,&quot;y&quot;:47.67,&quot;isEndPoint&quot;:false},{&quot;x&quot;:112.89,&quot;y&quot;:86.92999999999999,&quot;isEndPoint&quot;:true},{&quot;x&quot;:88.75,&quot;y&quot;:121.36999999999999,&quot;isEndPoint&quot;:false},{&quot;x&quot;:65.96000000000001,&quot;y&quot;:153.93,&quot;isEndPoint&quot;:false},{&quot;x&quot;:33.83,&quot;y&quot;:153.93,&quot;isEndPoint&quot;:true},{&quot;x&quot;:22.56,&quot;y&quot;:153.9,&quot;isEndPoint&quot;:false},{&quot;x&quot;:11,&quot;y&quot;:149.44,&quot;isEndPoint&quot;:false},{&quot;x&quot;:0.11,&quot;y&quot;:141.2,&quot;isEndPoint&quot;:true},{&quot;x&quot;:0,&quot;y&quot;:182.8,&quot;isEndPoint&quot;:true},{&quot;x&quot;:0.35,&quot;y&quot;:182.95000000000002,&quot;isEndPoint&quot;:true},{&quot;x&quot;:10.905530717350821,&quot;y&quot;:187.59644786408347,&quot;isEndPoint&quot;:false},{&quot;x&quot;:22.317101480766773,&quot;y&quot;:189.98095518778234,&quot;isEndPoint&quot;:false},{&quot;x&quot;:33.84999999999999,&quot;y&quot;:189.95000000000002,&quot;isEndPoint&quot;:true},{&quot;x&quot;:84.73999999999998,&quot;y&quot;:189.95000000000002,&quot;isEndPoint&quot;:false},{&quot;x&quot;:115.38999999999999,&quot;y&quot;:146.21,&quot;isEndPoint&quot;:false},{&quot;x&quot;:142.45,&quot;y&quot;:107.60000000000002,&quot;isEndPoint&quot;:true},{&quot;x&quot;:165.68,&quot;y&quot;:74.45,&quot;isEndPoint&quot;:false},{&quot;x&quot;:187.62,&quot;y&quot;:43.13,&quot;isEndPoint&quot;:false},{&quot;x&quot;:217,&quot;y&quot;:43.13,&quot;isEndPoint&quot;:true},{&quot;x&quot;:246.38,&quot;y&quot;:43.13,&quot;isEndPoint&quot;:false},{&quot;x&quot;:268.35,&quot;y&quot;:74.46000000000001,&quot;isEndPoint&quot;:false},{&quot;x&quot;:291.58,&quot;y&quot;:107.62,&quot;isEndPoint&quot;:true},{&quot;x&quot;:311.82,&quot;y&quot;:136.5,&quot;isEndPoint&quot;:false},{&quot;x&quot;:335.58,&quot;y&quot;:168.97,&quot;isEndPoint&quot;:false},{&quot;x&quot;:367.58,&quot;y&quot;:182.8,&quot;isEndPoint&quot;:true}],&quot;closed&quot;:true}},&quot;pathStyles&quot;:[{&quot;type&quot;:&quot;FILL&quot;,&quot;fillStyle&quot;:&quot;#184193&quot;}],&quot;opacity&quot;:1},&quot;aa3371f9-ad8b-43b3-a259-10d5aa3e70fe&quot;:{&quot;type&quot;:&quot;FIGURE_OBJECT&quot;,&quot;id&quot;:&quot;aa3371f9-ad8b-43b3-a259-10d5aa3e70fe&quot;,&quot;parent&quot;:{&quot;type&quot;:&quot;CHILD&quot;,&quot;parentId&quot;:&quot;1f64f2e9-1680-4888-8331-3e51dc7c43f6&quot;,&quot;order&quot;:&quot;7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49.9,&quot;y&quot;:153.9,&quot;isEndPoint&quot;:true},{&quot;x&quot;:120.5,&quot;y&quot;:153.9,&quot;isEndPoint&quot;:false},{&quot;x&quot;:98.56,&quot;y&quot;:122.59,&quot;isEndPoint&quot;:false},{&quot;x&quot;:75.33000000000001,&quot;y&quot;:89.43,&quot;isEndPoint&quot;:true},{&quot;x&quot;:75.33000000000001,&quot;y&quot;:89.43,&quot;isEndPoint&quot;:true},{&quot;x&quot;:55.25,&quot;y&quot;:60.79,&quot;isEndPoint&quot;:false},{&quot;x&quot;:31.69,&quot;y&quot;:28.16,&quot;isEndPoint&quot;:false},{&quot;x&quot;:0,&quot;y&quot;:14.14,&quot;isEndPoint&quot;:true},{&quot;x&quot;:0,&quot;y&quot;:55.83,&quot;isEndPoint&quot;:true},{&quot;x&quot;:16.4,&quot;y&quot;:68.49,&quot;isEndPoint&quot;:false},{&quot;x&quot;:30.8,&quot;y&quot;:88.71000000000001,&quot;isEndPoint&quot;:false},{&quot;x&quot;:45.79,&quot;y&quot;:110.11,&quot;isEndPoint&quot;:true},{&quot;x&quot;:73.3,&quot;y&quot;:149.36,&quot;isEndPoint&quot;:false},{&quot;x&quot;:101.74,&quot;y&quot;:190,&quot;isEndPoint&quot;:false},{&quot;x&quot;:149.9,&quot;y&quot;:190,&quot;isEndPoint&quot;:true}],&quot;closed&quot;:true}},&quot;pathStyles&quot;:[{&quot;type&quot;:&quot;FILL&quot;,&quot;fillStyle&quot;:&quot;#002479&quot;}],&quot;opacity&quot;:1},&quot;3a6d8102-543a-45cb-af60-eea6eef3c0ec&quot;:{&quot;type&quot;:&quot;FIGURE_OBJECT&quot;,&quot;id&quot;:&quot;3a6d8102-543a-45cb-af60-eea6eef3c0ec&quot;,&quot;parent&quot;:{&quot;type&quot;:&quot;CROP&quot;,&quot;parentId&quot;:&quot;4d27067c-2127-4f82-a49a-094910346ee4&quot;,&quot;order&quot;:&quot;5&quot;},&quot;relativeTransform&quot;:{&quot;translate&quot;:{&quot;x&quot;:74.55151401801172,&quot;y&quot;:20.985337824874787},&quot;rotate&quot;:0,&quot;skewX&quot;:0,&quot;scale&quot;:{&quot;x&quot;:18.071509086324802,&quot;y&quot;:18.071509086324795}},&quot;path&quot;:{&quot;type&quot;:&quot;POLY_LINE&quot;,&quot;points&quot;:[{&quot;x&quot;:-2.322958633172374,&quot;y&quot;:-0.04179940656049666},{&quot;x&quot;:-1.9573312751942424,&quot;y&quot;:-1.0765014168435543},{&quot;x&quot;:-1.7559757908043387,&quot;y&quot;:-0.9675331225340562},{&quot;x&quot;:-1.6894052046792911,&quot;y&quot;:-0.3189741427362546},{&quot;x&quot;:-0.24158137584641193,&quot;y&quot;:-0.3189741427362546},{&quot;x&quot;:1.4341130681546672,&quot;y&quot;:0.3950832566448642},{&quot;x&quot;:1.8682299407241545,&quot;y&quot;:-0.17152689562483614},{&quot;x&quot;:2.494607095041734,&quot;y&quot;:0.38119094274322174},{&quot;x&quot;:1.752468726546142,&quot;y&quot;:1.1122123264082395},{&quot;x&quot;:0.34,&quot;y&quot;:0.94},{&quot;x&quot;:-0.5,&quot;y&quot;:1}],&quot;closed&quot;:true},&quot;pathStyles&quot;:[{&quot;type&quot;:&quot;FILL&quot;,&quot;fillStyle&quot;:&quot;#fff&quot;}],&quot;isFrozen&quot;:true,&quot;pathSmoothing&quot;:{&quot;type&quot;:&quot;CATMULL_SMOOTHING&quot;,&quot;smoothing&quot;:0.2}},&quot;97a45fd7-5ad2-42ac-bdc6-aaac0864cb1a&quot;:{&quot;type&quot;:&quot;FIGURE_OBJECT&quot;,&quot;id&quot;:&quot;97a45fd7-5ad2-42ac-bdc6-aaac0864cb1a&quot;,&quot;relativeTransform&quot;:{&quot;translate&quot;:{&quot;x&quot;:-18.569087289759224,&quot;y&quot;:-100.1957474699774},&quot;rotate&quot;:-1.570796326794897,&quot;skewX&quot;:0,&quot;scale&quot;:{&quot;x&quot;:1,&quot;y&quot;:1}},&quot;opacity&quot;:1,&quot;path&quot;:{&quot;type&quot;:&quot;ARROW&quot;,&quot;size&quot;:{&quot;x&quot;:-87.09640422496335,&quot;y&quot;:58.06426948330889},&quot;wingsOffsetRight&quot;:35,&quot;bodyHeightRatio&quot;:0.5},&quot;isLocked&quot;:false,&quot;pathStyles&quot;:[{&quot;type&quot;:&quot;FILL&quot;,&quot;fillStyle&quot;:&quot;#EEF4FB&quot;},{&quot;type&quot;:&quot;STROKE&quot;,&quot;strokeStyle&quot;:&quot;#95AAD3&quot;,&quot;lineWidth&quot;:1.488827422648946,&quot;lineJoin&quot;:&quot;round&quot;}],&quot;parent&quot;:{&quot;type&quot;:&quot;CHILD&quot;,&quot;parentId&quot;:&quot;2232974d-fa10-4a79-a0a7-f94ee843fb5d&quot;,&quot;order&quot;:&quot;999997&quot;}},&quot;686369a9-deb4-4718-819a-c587fae52a69&quot;:{&quot;type&quot;:&quot;FIGURE_OBJECT&quot;,&quot;id&quot;:&quot;686369a9-deb4-4718-819a-c587fae52a69&quot;,&quot;relativeTransform&quot;:{&quot;translate&quot;:{&quot;x&quot;:182.09561868841195,&quot;y&quot;:-74.60345115416662},&quot;rotate&quot;:-0.699126351396272,&quot;skewX&quot;:0,&quot;scale&quot;:{&quot;x&quot;:1,&quot;y&quot;:1}},&quot;opacity&quot;:1,&quot;path&quot;:{&quot;type&quot;:&quot;ARROW&quot;,&quot;size&quot;:{&quot;x&quot;:-87.24592493956712,&quot;y&quot;:58.163949959711395},&quot;wingsOffsetRight&quot;:35,&quot;bodyHeightRatio&quot;:0.5},&quot;isLocked&quot;:false,&quot;pathStyles&quot;:[{&quot;type&quot;:&quot;FILL&quot;,&quot;fillStyle&quot;:&quot;#EEF4FB&quot;},{&quot;type&quot;:&quot;STROKE&quot;,&quot;strokeStyle&quot;:&quot;#95AAD3&quot;,&quot;lineWidth&quot;:1.4913833323002925,&quot;lineJoin&quot;:&quot;round&quot;}],&quot;parent&quot;:{&quot;type&quot;:&quot;CHILD&quot;,&quot;parentId&quot;:&quot;2232974d-fa10-4a79-a0a7-f94ee843fb5d&quot;,&quot;order&quot;:&quot;999998&quot;}},&quot;f68f3a24-8808-4cb0-b728-fb4733a05309&quot;:{&quot;type&quot;:&quot;FIGURE_OBJECT&quot;,&quot;id&quot;:&quot;f68f3a24-8808-4cb0-b728-fb4733a05309&quot;,&quot;relativeTransform&quot;:{&quot;translate&quot;:{&quot;x&quot;:170.85907016827775,&quot;y&quot;:82.22567863853773},&quot;rotate&quot;:0.4796658122296827,&quot;skewX&quot;:0,&quot;scale&quot;:{&quot;x&quot;:1,&quot;y&quot;:1}},&quot;opacity&quot;:1,&quot;path&quot;:{&quot;type&quot;:&quot;ARROW&quot;,&quot;size&quot;:{&quot;x&quot;:-86.19121983349541,&quot;y&quot;:57.46081322233031},&quot;wingsOffsetRight&quot;:35,&quot;bodyHeightRatio&quot;:0.5},&quot;isLocked&quot;:false,&quot;pathStyles&quot;:[{&quot;type&quot;:&quot;FILL&quot;,&quot;fillStyle&quot;:&quot;#EEF4FB&quot;},{&quot;type&quot;:&quot;STROKE&quot;,&quot;strokeStyle&quot;:&quot;#95AAD3&quot;,&quot;lineWidth&quot;:1.4733541851879557,&quot;lineJoin&quot;:&quot;round&quot;}],&quot;parent&quot;:{&quot;type&quot;:&quot;CHILD&quot;,&quot;parentId&quot;:&quot;2232974d-fa10-4a79-a0a7-f94ee843fb5d&quot;,&quot;order&quot;:&quot;999999&quot;}},&quot;25c5b020-1330-4d32-b55c-f39d9085d958&quot;:{&quot;type&quot;:&quot;FIGURE_OBJECT&quot;,&quot;id&quot;:&quot;25c5b020-1330-4d32-b55c-f39d9085d958&quot;,&quot;relativeTransform&quot;:{&quot;translate&quot;:{&quot;x&quot;:-17.1284583176318,&quot;y&quot;:119.95179788751823},&quot;rotate&quot;:1.5707963267948963,&quot;skewX&quot;:0,&quot;scale&quot;:{&quot;x&quot;:1,&quot;y&quot;:1}},&quot;opacity&quot;:1,&quot;path&quot;:{&quot;type&quot;:&quot;ARROW&quot;,&quot;size&quot;:{&quot;x&quot;:-90.09640422496331,&quot;y&quot;:60.064269483308884},&quot;wingsOffsetRight&quot;:35,&quot;bodyHeightRatio&quot;:0.5},&quot;isLocked&quot;:false,&quot;pathStyles&quot;:[{&quot;type&quot;:&quot;FILL&quot;,&quot;fillStyle&quot;:&quot;#EEF4FB&quot;},{&quot;type&quot;:&quot;STROKE&quot;,&quot;strokeStyle&quot;:&quot;#95AAD3&quot;,&quot;lineWidth&quot;:1.5401094739309966,&quot;lineJoin&quot;:&quot;round&quot;}],&quot;parent&quot;:{&quot;type&quot;:&quot;CHILD&quot;,&quot;parentId&quot;:&quot;2232974d-fa10-4a79-a0a7-f94ee843fb5d&quot;,&quot;order&quot;:&quot;9999995&quot;}},&quot;54d05d4e-d1ca-4d70-89a6-7832f32c63d2&quot;:{&quot;type&quot;:&quot;FIGURE_OBJECT&quot;,&quot;id&quot;:&quot;54d05d4e-d1ca-4d70-89a6-7832f32c63d2&quot;,&quot;relativeTransform&quot;:{&quot;translate&quot;:{&quot;x&quot;:-204.38840192362477,&quot;y&quot;:-69.1901216884099},&quot;rotate&quot;:0.6991263513962718,&quot;skewX&quot;:-1.1102230246251565e-16,&quot;scale&quot;:{&quot;x&quot;:1,&quot;y&quot;:1}},&quot;opacity&quot;:1,&quot;path&quot;:{&quot;type&quot;:&quot;ARROW&quot;,&quot;size&quot;:{&quot;x&quot;:88.89478584522357,&quot;y&quot;:53.39889209956397},&quot;wingsOffsetRight&quot;:35,&quot;bodyHeightRatio&quot;:0.5},&quot;isLocked&quot;:false,&quot;pathStyles&quot;:[{&quot;type&quot;:&quot;FILL&quot;,&quot;fillStyle&quot;:&quot;#EEF4FB&quot;},{&quot;type&quot;:&quot;STROKE&quot;,&quot;strokeStyle&quot;:&quot;#95AAD3&quot;,&quot;lineWidth&quot;:2.095257944254695,&quot;lineJoin&quot;:&quot;round&quot;}],&quot;parent&quot;:{&quot;type&quot;:&quot;CHILD&quot;,&quot;parentId&quot;:&quot;2232974d-fa10-4a79-a0a7-f94ee843fb5d&quot;,&quot;order&quot;:&quot;9999996&quot;}},&quot;e47d0f61-4aa8-4a3c-bccf-3ee1815122ab&quot;:{&quot;type&quot;:&quot;FIGURE_OBJECT&quot;,&quot;id&quot;:&quot;e47d0f61-4aa8-4a3c-bccf-3ee1815122ab&quot;,&quot;relativeTransform&quot;:{&quot;translate&quot;:{&quot;x&quot;:-198.1379084100152,&quot;y&quot;:84.10546407874503},&quot;rotate&quot;:-0.4796658122296827,&quot;skewX&quot;:0,&quot;scale&quot;:{&quot;x&quot;:1,&quot;y&quot;:1}},&quot;opacity&quot;:1,&quot;path&quot;:{&quot;type&quot;:&quot;ARROW&quot;,&quot;size&quot;:{&quot;x&quot;:91.73726565908461,&quot;y&quot;:52.14848125366157},&quot;wingsOffsetRight&quot;:35,&quot;bodyHeightRatio&quot;:0.5},&quot;isLocked&quot;:false,&quot;pathStyles&quot;:[{&quot;type&quot;:&quot;FILL&quot;,&quot;fillStyle&quot;:&quot;#EEF4FB&quot;},{&quot;type&quot;:&quot;STROKE&quot;,&quot;strokeStyle&quot;:&quot;#95AAD3&quot;,&quot;lineWidth&quot;:2.095257944254694,&quot;lineJoin&quot;:&quot;round&quot;}],&quot;parent&quot;:{&quot;type&quot;:&quot;CHILD&quot;,&quot;parentId&quot;:&quot;2232974d-fa10-4a79-a0a7-f94ee843fb5d&quot;,&quot;order&quot;:&quot;9999997&quot;}},&quot;74ddf710-9390-4495-82c5-86e30abc13e8&quot;:{&quot;type&quot;:&quot;FIGURE_OBJECT&quot;,&quot;id&quot;:&quot;74ddf710-9390-4495-82c5-86e30abc13e8&quot;,&quot;relativeTransform&quot;:{&quot;translate&quot;:{&quot;x&quot;:-14.374999999999915,&quot;y&quot;:7.5},&quot;rotate&quot;:0},&quot;opacity&quot;:1,&quot;path&quot;:{&quot;type&quot;:&quot;RECT&quot;,&quot;size&quot;:{&quot;x&quot;:273.7499999999999,&quot;y&quot;:94},&quot;cornerRounding&quot;:{&quot;type&quot;:&quot;ARC_LENGTH&quot;,&quot;global&quot;:39.269908169872416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2232974d-fa10-4a79-a0a7-f94ee843fb5d&quot;,&quot;order&quot;:&quot;9999998&quot;},&quot;layout&quot;:{&quot;sizeRatio&quot;:{&quot;x&quot;:0.88,&quot;y&quot;:0.88},&quot;keepAspectRatio&quot;:false}},&quot;e7e34c63-b019-4973-ac63-55b92afef4aa&quot;:{&quot;id&quot;:&quot;e7e34c63-b019-4973-ac63-55b92afef4aa&quot;,&quot;type&quot;:&quot;FIGURE_OBJECT&quot;,&quot;relativeTransform&quot;:{&quot;translate&quot;:{&quot;x&quot;:0,&quot;y&quot;:0},&quot;rotate&quot;:0,&quot;skewX&quot;:0,&quot;scale&quot;:{&quot;x&quot;:1,&quot;y&quot;:1}},&quot;text&quot;:{&quot;textData&quot;:{&quot;lineSpacing&quot;:&quot;normal&quot;,&quot;alignment&quot;:&quot;center&quot;,&quot;verticalAlign&quot;:&quot;TOP&quot;,&quot;lines&quot;:[{&quot;runs&quot;:[{&quot;style&quot;:{&quot;fontFamily&quot;:&quot;Arial&quot;,&quot;fontSize&quot;:40,&quot;color&quot;:&quot;black&quot;,&quot;fontWeight&quot;:&quot;bold&quot;,&quot;fontStyle&quot;:&quot;normal&quot;,&quot;decoration&quot;:&quot;none&quot;},&quot;range&quot;:[0,8]}],&quot;text&quot;:&quot;Discovery&quot;}],&quot;_lastCaretLocation&quot;:{&quot;lineIndex&quot;:0,&quot;runIndex&quot;:-1,&quot;charIndex&quot;:-1,&quot;endOfLine&quot;:true}},&quot;format&quot;:&quot;BETTER_TEXT&quot;,&quot;size&quot;:{&quot;x&quot;:273.7499999999999,&quot;y&quot;:40},&quot;targetSize&quot;:{&quot;x&quot;:273.7499999999999,&quot;y&quot;:2.32}},&quot;parent&quot;:{&quot;type&quot;:&quot;CHILD&quot;,&quot;parentId&quot;:&quot;74ddf710-9390-4495-82c5-86e30abc13e8&quot;,&quot;order&quot;:&quot;5&quot;}}}}"/>
  </we:properties>
  <we:bindings/>
  <we:snapshot xmlns:r="http://schemas.openxmlformats.org/officeDocument/2006/relationships"/>
  <we:extLst>
    <a:ext xmlns:a="http://schemas.openxmlformats.org/drawingml/2006/main" uri="{0858819E-0033-43BF-8937-05EC82904868}">
      <we:backgroundApp state="1" runtimeId="Taskpane.Url"/>
    </a:ext>
  </we:extLst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INBRE MIC 2022 template</Template>
  <TotalTime>6902</TotalTime>
  <Words>1132</Words>
  <Application>Microsoft Macintosh PowerPoint</Application>
  <PresentationFormat>Custom</PresentationFormat>
  <Paragraphs>89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ＭＳ Ｐゴシック</vt:lpstr>
      <vt:lpstr>Aptos</vt:lpstr>
      <vt:lpstr>Arial</vt:lpstr>
      <vt:lpstr>Calibri</vt:lpstr>
      <vt:lpstr>Calibri Light</vt:lpstr>
      <vt:lpstr>Helvetica</vt:lpstr>
      <vt:lpstr>Retrospect</vt:lpstr>
      <vt:lpstr>Heterogeneous ribosomes and  gene expression in Francisella tularensis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Hemme</dc:creator>
  <cp:lastModifiedBy>Kathryn Ramsey</cp:lastModifiedBy>
  <cp:revision>49</cp:revision>
  <cp:lastPrinted>2024-05-28T19:37:11Z</cp:lastPrinted>
  <dcterms:created xsi:type="dcterms:W3CDTF">2024-05-16T19:40:35Z</dcterms:created>
  <dcterms:modified xsi:type="dcterms:W3CDTF">2024-06-11T19:57:55Z</dcterms:modified>
</cp:coreProperties>
</file>