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1429"/>
  </p:normalViewPr>
  <p:slideViewPr>
    <p:cSldViewPr snapToGrid="0">
      <p:cViewPr varScale="1">
        <p:scale>
          <a:sx n="112" d="100"/>
          <a:sy n="112" d="100"/>
        </p:scale>
        <p:origin x="10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4E07C-80C7-7948-B48E-65E882F6E880}" type="datetimeFigureOut">
              <a:rPr lang="en-US" smtClean="0"/>
              <a:t>2/8/24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C8D19D-124D-ED40-A5F7-D6E1E929E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457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2/8/24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C8D19D-124D-ED40-A5F7-D6E1E929EC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4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Supplemental 2/8/24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C8D19D-124D-ED40-A5F7-D6E1E929EC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198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AF1A5-798B-CD61-5F14-D00896749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CEF47C-4138-D767-3FD8-C38FB4E0E0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2F56C-6A06-B19E-14B6-F428F42DB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3CAD-AC70-AC49-A494-8390061BDA0B}" type="datetimeFigureOut">
              <a:rPr lang="en-US" smtClean="0"/>
              <a:t>2/8/24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193E8-6602-FC6A-7703-9E60D750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21E03B-4E47-7EB7-467A-BC54716AA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9E43E-98E3-D34D-AE4E-778F0602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707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1CCE2-0098-08EA-27CF-E560C2678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F81E1E-BF29-DDA8-9209-8C356B1F2D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327EB-1E4C-A856-1192-5EF7C7AAF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3CAD-AC70-AC49-A494-8390061BDA0B}" type="datetimeFigureOut">
              <a:rPr lang="en-US" smtClean="0"/>
              <a:t>2/8/24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DC349-C017-5B59-56B6-4BED40241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8845C-2159-80FC-3FF8-10EA95211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9E43E-98E3-D34D-AE4E-778F0602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823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4404DB-EA1C-C178-6A33-67258DD4D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FB6816-7397-2035-A67E-A94FFF20AE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1C672-F492-FE0A-F465-D08654D23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3CAD-AC70-AC49-A494-8390061BDA0B}" type="datetimeFigureOut">
              <a:rPr lang="en-US" smtClean="0"/>
              <a:t>2/8/24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B2ADF-0968-CFAA-4E4D-52F78C6FD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31303E-D658-66F4-0933-090E9F87D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9E43E-98E3-D34D-AE4E-778F0602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4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DDEFB-B352-3404-EF02-8F8A06E54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54CC9-63B4-E9C7-3605-4728E2297F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1981E-658A-2E48-F3AD-74DDEDB81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3CAD-AC70-AC49-A494-8390061BDA0B}" type="datetimeFigureOut">
              <a:rPr lang="en-US" smtClean="0"/>
              <a:t>2/8/24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C63D3-DF0B-650B-1470-5A01FD5DA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560CD-4F1F-9BC3-ACDC-BD86E2C34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9E43E-98E3-D34D-AE4E-778F0602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14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C9A94-0829-D691-4FF2-A95A23DF8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406C95-6DB1-99F1-39BF-87755B8A7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0F3DC-16B1-71BF-0EAC-213AB3ECB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3CAD-AC70-AC49-A494-8390061BDA0B}" type="datetimeFigureOut">
              <a:rPr lang="en-US" smtClean="0"/>
              <a:t>2/8/24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3C561-FB75-9779-47E7-B7154F411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17857-E66D-025D-0ADF-DCE369326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9E43E-98E3-D34D-AE4E-778F0602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38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7241F-180A-42D1-FA8D-2C6AA70D8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8B351-1EC9-5AC7-ABE1-A557197BE7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CE2497-CCF4-DB67-D0B1-1E43192E7F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2A3EF-2A1E-9327-FA7C-4748A58E3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3CAD-AC70-AC49-A494-8390061BDA0B}" type="datetimeFigureOut">
              <a:rPr lang="en-US" smtClean="0"/>
              <a:t>2/8/24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8A2750-8493-E8DB-D8A6-2D2D6FE20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53A9E9-3555-DAB0-3868-C4E0402F2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9E43E-98E3-D34D-AE4E-778F0602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799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33A48-EE41-223D-FD8B-3EA4FC662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B9BD9D-0FDF-34A9-CF2B-D620811FA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3D9BBD-AE71-31EA-C28A-D07B81B36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065CDF-4CF3-F624-ED54-FC81F0541A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1A4BAF-4A44-13FD-EFEF-641E640A99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DEFDA8-B377-ACFC-33F1-72B9CABC9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3CAD-AC70-AC49-A494-8390061BDA0B}" type="datetimeFigureOut">
              <a:rPr lang="en-US" smtClean="0"/>
              <a:t>2/8/24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4C383B-F16A-65FC-34D5-B54218F9C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280B52-7F86-7458-EAEA-5901862B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9E43E-98E3-D34D-AE4E-778F0602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45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08C95-07DD-9E2D-4261-9FF83EC4A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247C34-ED26-55FE-0DB1-579C134DB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3CAD-AC70-AC49-A494-8390061BDA0B}" type="datetimeFigureOut">
              <a:rPr lang="en-US" smtClean="0"/>
              <a:t>2/8/24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98E317-4467-9B00-FC65-9977BC4C7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A443D-C76D-419B-F9A0-F104AA8C4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9E43E-98E3-D34D-AE4E-778F0602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920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33D050-370F-94CD-1E95-C5B9A507F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3CAD-AC70-AC49-A494-8390061BDA0B}" type="datetimeFigureOut">
              <a:rPr lang="en-US" smtClean="0"/>
              <a:t>2/8/24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F07C88-9D77-E7B3-2CD2-58612558A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6FCB18-E67D-0719-8A00-14C8D5C3C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9E43E-98E3-D34D-AE4E-778F0602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88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B05B9-FC44-5D64-A89B-EE3A40E28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22B0E-6A8F-309C-399E-F4864FCED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0472BE-1DF7-3209-DC4B-4CBB4374A0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D6CB80-92DF-D96D-1A01-0DC661DA6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3CAD-AC70-AC49-A494-8390061BDA0B}" type="datetimeFigureOut">
              <a:rPr lang="en-US" smtClean="0"/>
              <a:t>2/8/24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88F8EF-A272-9603-590C-454DA4917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6900A7-2A04-8E33-CBC4-5058F5E80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9E43E-98E3-D34D-AE4E-778F0602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78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0E737-DAE4-370A-864A-8AC3E5869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0E2373-558C-FEF6-F338-295655FAB7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F84548-EBF4-97C6-D1F1-3853F0DE92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DBE92E-0BD2-4AA4-49FE-443672C9E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3CAD-AC70-AC49-A494-8390061BDA0B}" type="datetimeFigureOut">
              <a:rPr lang="en-US" smtClean="0"/>
              <a:t>2/8/24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D8474-676C-E701-6223-C68A8EA7B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8C38DB-22C7-F1DA-2D3F-A4CBBD171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9E43E-98E3-D34D-AE4E-778F0602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90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12922B-EC9F-C75D-A552-09B7C7E54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C3EE5-2198-6139-8E6A-DD2F9B587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5D8DC-EEC1-0045-25EF-D7F15B2592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D3CAD-AC70-AC49-A494-8390061BDA0B}" type="datetimeFigureOut">
              <a:rPr lang="en-US" smtClean="0"/>
              <a:t>2/8/24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BC280-9E81-D584-7335-180B2A375A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991B3-B94C-7764-7C0A-93EFD7956D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9E43E-98E3-D34D-AE4E-778F06029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686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4FEFF-2369-BD9A-D54E-F9FA21113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22" y="140662"/>
            <a:ext cx="5980859" cy="6717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Question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/>
              <a:t>What concentration of </a:t>
            </a:r>
            <a:r>
              <a:rPr lang="en-US" sz="2400" dirty="0" err="1"/>
              <a:t>kasugamycin</a:t>
            </a:r>
            <a:r>
              <a:rPr lang="en-US" sz="2400" dirty="0"/>
              <a:t> will halt growth of </a:t>
            </a:r>
            <a:r>
              <a:rPr lang="en-US" sz="2400" i="1" dirty="0"/>
              <a:t>F. </a:t>
            </a:r>
            <a:r>
              <a:rPr lang="en-US" sz="2400" i="1" dirty="0" err="1"/>
              <a:t>tularensis</a:t>
            </a:r>
            <a:r>
              <a:rPr lang="en-US" sz="2400" dirty="0"/>
              <a:t> LVS?</a:t>
            </a:r>
          </a:p>
          <a:p>
            <a:pPr marL="0" indent="0">
              <a:buNone/>
            </a:pPr>
            <a:r>
              <a:rPr lang="en-US" sz="2400" b="1" dirty="0"/>
              <a:t>Test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i="1" dirty="0"/>
              <a:t>F. </a:t>
            </a:r>
            <a:r>
              <a:rPr lang="en-US" sz="2400" i="1" dirty="0" err="1"/>
              <a:t>tularensis</a:t>
            </a:r>
            <a:r>
              <a:rPr lang="en-US" sz="2400" i="1" dirty="0"/>
              <a:t> </a:t>
            </a:r>
            <a:r>
              <a:rPr lang="en-US" sz="2400" dirty="0"/>
              <a:t>LVS growing at log phase in </a:t>
            </a:r>
            <a:r>
              <a:rPr lang="en-US" sz="2400" dirty="0" err="1"/>
              <a:t>sMHB</a:t>
            </a:r>
            <a:endParaRPr lang="en-US" sz="24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2400" dirty="0"/>
              <a:t>Addition of 1 mg/L or 5 mg/mL </a:t>
            </a:r>
            <a:r>
              <a:rPr lang="en-US" sz="2400" dirty="0" err="1"/>
              <a:t>kasugamycin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Controls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i="1" dirty="0"/>
              <a:t>F. </a:t>
            </a:r>
            <a:r>
              <a:rPr lang="en-US" sz="2400" i="1" dirty="0" err="1"/>
              <a:t>tularensis</a:t>
            </a:r>
            <a:r>
              <a:rPr lang="en-US" sz="2400" i="1" dirty="0"/>
              <a:t> </a:t>
            </a:r>
            <a:r>
              <a:rPr lang="en-US" sz="2400" dirty="0"/>
              <a:t>LVS without </a:t>
            </a:r>
            <a:r>
              <a:rPr lang="en-US" sz="2400" dirty="0" err="1"/>
              <a:t>kasugamycin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Interpretation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/>
              <a:t>Both 1 mg/mL and 5 mg/mL </a:t>
            </a:r>
            <a:r>
              <a:rPr lang="en-US" sz="2400" dirty="0" err="1"/>
              <a:t>kasugamycin</a:t>
            </a:r>
            <a:r>
              <a:rPr lang="en-US" sz="2400" dirty="0"/>
              <a:t> reduce growth, but neither halts growth</a:t>
            </a:r>
          </a:p>
          <a:p>
            <a:pPr marL="0" indent="0">
              <a:buNone/>
            </a:pPr>
            <a:r>
              <a:rPr lang="en-US" sz="2400" b="1" dirty="0"/>
              <a:t>Future directions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Try higher concentrations of </a:t>
            </a:r>
            <a:r>
              <a:rPr lang="en-US" sz="2400" dirty="0" err="1"/>
              <a:t>kasugamycin</a:t>
            </a:r>
            <a:r>
              <a:rPr lang="en-US" sz="2400" dirty="0"/>
              <a:t> (10 mg/mL, 20 mg/mL?)</a:t>
            </a:r>
          </a:p>
          <a:p>
            <a:pPr marL="0" indent="0">
              <a:buNone/>
            </a:pPr>
            <a:r>
              <a:rPr lang="en-US" sz="2400" dirty="0"/>
              <a:t>Try a different translation initiation inhibitor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5399F83-2DAB-6800-CA3E-8797322A59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3609" y="281324"/>
            <a:ext cx="6338391" cy="6576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626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8987D-57E1-6A7E-11E9-969DA605D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FA652-D562-8E13-9621-4266FBAFE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073D7D-9CE0-E4EA-CECD-32634DB11E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3259" y="2070099"/>
            <a:ext cx="6908741" cy="4106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29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92</Words>
  <Application>Microsoft Macintosh PowerPoint</Application>
  <PresentationFormat>Widescreen</PresentationFormat>
  <Paragraphs>16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Kathryn Ramsey</dc:creator>
  <cp:lastModifiedBy>Kathryn Ramsey</cp:lastModifiedBy>
  <cp:revision>3</cp:revision>
  <dcterms:created xsi:type="dcterms:W3CDTF">2024-02-08T16:11:08Z</dcterms:created>
  <dcterms:modified xsi:type="dcterms:W3CDTF">2024-02-08T19:47:41Z</dcterms:modified>
</cp:coreProperties>
</file>