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70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3A59-F0A2-B349-93E2-270C8D75552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F7A0B-926E-FC41-A804-95C1B561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I would like to thank Dr. Kathryn Ramsey and the members of the Ramsey lab for their support on this project. I would also like to thank Dr. Steven Gregory and the Gregory lab and Janet from the INBRE Core </a:t>
            </a:r>
            <a:r>
              <a:rPr lang="en-US" dirty="0" err="1"/>
              <a:t>facility.Thank</a:t>
            </a:r>
            <a:r>
              <a:rPr lang="en-US" dirty="0"/>
              <a:t> you all for attending and I’d be happy to take your questions!</a:t>
            </a:r>
          </a:p>
          <a:p>
            <a:endParaRPr lang="en-US" dirty="0"/>
          </a:p>
          <a:p>
            <a:r>
              <a:rPr lang="en-US" dirty="0"/>
              <a:t>thank </a:t>
            </a:r>
            <a:r>
              <a:rPr lang="en-US" dirty="0" err="1"/>
              <a:t>ramsey</a:t>
            </a:r>
            <a:r>
              <a:rPr lang="en-US" dirty="0"/>
              <a:t> and </a:t>
            </a:r>
            <a:r>
              <a:rPr lang="en-US" dirty="0" err="1"/>
              <a:t>memebrs</a:t>
            </a:r>
            <a:r>
              <a:rPr lang="en-US" dirty="0"/>
              <a:t> of lab as well as </a:t>
            </a:r>
            <a:r>
              <a:rPr lang="en-US" dirty="0" err="1"/>
              <a:t>gregry</a:t>
            </a:r>
            <a:r>
              <a:rPr lang="en-US" dirty="0"/>
              <a:t> lab and </a:t>
            </a:r>
            <a:r>
              <a:rPr lang="en-US" dirty="0" err="1"/>
              <a:t>janet</a:t>
            </a:r>
            <a:r>
              <a:rPr lang="en-US" dirty="0"/>
              <a:t> from sequencing center. Thank you and id be happy to take any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2704-43C4-D74C-B919-F9F0BCE0F6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76A0-D367-706A-F8F4-121E721FF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008FB-A289-615F-F30A-D07388DD9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06E9-A58F-9E65-779C-A7299238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30919-FBBF-4444-344B-8FFC8CB8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8F324-AE5E-0E62-047C-20155774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EC6A-5BD6-739B-FE0C-47C0B663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16E6-A00E-20C7-9489-1A2AD8924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49EF-3C5F-DB35-7B1C-410517E0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AB29-6FB9-29AD-217A-A19B7240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F16F-F3DD-C367-A38F-99CC2908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8B955-1292-338F-8953-C03826057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B8C9F-A0CB-1836-74D6-A6C1AC7D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BAA6-FBA9-18CD-0E32-17EE5005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5CFC5-3BB1-6D47-56FD-908CD6D1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220C5-E181-BDF3-672A-154F6C2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7B02-1AD9-9DDD-FB9D-651CC849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E020B-F608-5F17-CB79-0B39102F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026B-27A0-CFF0-8405-E0A488C8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A89E2-D23B-53F9-80A3-AE1E439D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0589-50F0-40B9-58AC-354502ED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ACCF-4DA0-BC66-6D13-7F15E41E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62A16-D23C-4D61-80B0-6405D920C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6EC4-4118-1B4B-9873-DECB638E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D866-1D31-1AD3-8A35-74A7755F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E4229-4100-51EB-479F-47F60BF3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6235-8C79-95D7-B97E-56C1BA27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5A42-633A-3742-AE5F-81C1611A0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2DB82-6662-BCC6-D8FB-9FCF70B17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E3A62-64C4-5168-5155-2A8807C4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C66E0-6F30-D5FD-081E-47274F70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92DA3-0B96-1003-E0D0-02E51ABE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77BB-A2D6-7D11-1A4A-E6C4A236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C095D-7B25-09C5-C522-E5739C635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D1599-D2D0-2F98-88A6-2939D8DE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5E191-D8AD-5A48-9022-66316BCC6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9F91F-CB06-C604-3030-AF774AEF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5C0F6-6FFC-7DFE-F962-123B071E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8249B-8242-D4D0-E174-F2CB7743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30AA4-D9DA-1FBA-D08B-AC5A64A8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8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966F-D58E-8504-BA78-48B2A52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9A26E-671F-6BBB-F504-9721C43F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8C9CA-5486-BFF0-1CFE-9E8691BC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55ECA-777F-A9C1-CF90-3C1E3F98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69A31-849B-066B-C625-62271AA9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9E2FD-B7C3-E344-DBCC-9C125C08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3CCC8-304B-12A7-59A9-1F00C518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ED11-FCF5-6A81-19FE-E9E009FD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FD33-5758-F521-0ADF-3F98F3D5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5F721-B352-CB89-8331-8385139D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4D602-5A27-45DF-7C24-EF601087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F7E08-00B5-312A-CB57-D808E2C8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016B-31F5-6243-3EC2-1CB1A257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12A5-2E0B-5151-EC36-379A96C1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E6CDD-41C9-9665-AA74-AF2EB2780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48539-782B-8598-EB94-00C4A86AF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7F966-26A5-B98C-507C-219C3D6C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CEFE8-F3D1-770C-70C5-81622859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EC1AB-ADCC-2D6A-303C-BEA462EE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81FE0-D425-821F-D6E4-548048A7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9F144-F4B3-5640-0C95-C417E877F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3F353-74D9-F01A-64B3-6747FD47F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D1A39-F2AE-344D-A547-EECD680D4FC2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9433D-03F5-E73E-BA45-017BFF1F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1EDE9-6B51-9EE2-3661-903873847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67C0-6C12-5043-8BF8-5354D97A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965" y="1365847"/>
            <a:ext cx="4196060" cy="401997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University of Rhode Island</a:t>
            </a:r>
            <a:br>
              <a:rPr lang="en-US" sz="2400" b="1" dirty="0"/>
            </a:br>
            <a:r>
              <a:rPr lang="en-US" sz="2400" b="1" dirty="0"/>
              <a:t>   </a:t>
            </a:r>
            <a:r>
              <a:rPr lang="en-US" sz="2400" dirty="0"/>
              <a:t>Dr. Kathryn Ramsey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dirty="0"/>
              <a:t>Benjamin Moore</a:t>
            </a:r>
            <a:br>
              <a:rPr lang="en-US" sz="2000" dirty="0"/>
            </a:br>
            <a:r>
              <a:rPr lang="en-US" sz="2000" dirty="0"/>
              <a:t>	Kira Bernabe</a:t>
            </a:r>
            <a:br>
              <a:rPr lang="en-US" sz="2000" dirty="0"/>
            </a:br>
            <a:r>
              <a:rPr lang="en-US" sz="2000" dirty="0"/>
              <a:t>	Hannah </a:t>
            </a:r>
            <a:r>
              <a:rPr lang="en-US" sz="2000" dirty="0" err="1"/>
              <a:t>Trautmann</a:t>
            </a:r>
            <a:br>
              <a:rPr lang="en-US" sz="2000" dirty="0"/>
            </a:br>
            <a:r>
              <a:rPr lang="en-US" sz="2000" dirty="0"/>
              <a:t>	Sierra Schmidt</a:t>
            </a:r>
            <a:br>
              <a:rPr lang="en-US" sz="2000" dirty="0"/>
            </a:br>
            <a:r>
              <a:rPr lang="en-US" sz="2000" dirty="0"/>
              <a:t>      	Aisling Macaraeg</a:t>
            </a:r>
            <a:br>
              <a:rPr lang="en-US" sz="2000" dirty="0"/>
            </a:br>
            <a:r>
              <a:rPr lang="en-US" sz="2000" dirty="0"/>
              <a:t>      	Oli </a:t>
            </a:r>
            <a:r>
              <a:rPr lang="en-US" sz="2000" dirty="0" err="1"/>
              <a:t>Horyn</a:t>
            </a:r>
            <a:endParaRPr lang="en-US" sz="2000" dirty="0"/>
          </a:p>
          <a:p>
            <a:pPr>
              <a:buNone/>
            </a:pPr>
            <a:r>
              <a:rPr lang="en-US" sz="2400" dirty="0"/>
              <a:t>	Dr. Steven Gregory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000" dirty="0" err="1"/>
              <a:t>Gregory</a:t>
            </a:r>
            <a:r>
              <a:rPr lang="en-US" sz="2000" dirty="0"/>
              <a:t> lab</a:t>
            </a:r>
            <a:br>
              <a:rPr lang="en-US" sz="2000" dirty="0"/>
            </a:br>
            <a:r>
              <a:rPr lang="en-US" sz="2400" dirty="0"/>
              <a:t>Janet </a:t>
            </a:r>
            <a:r>
              <a:rPr lang="en-US" sz="2400" dirty="0" err="1"/>
              <a:t>Atoyan</a:t>
            </a:r>
            <a:endParaRPr lang="en-US" sz="2400" dirty="0"/>
          </a:p>
        </p:txBody>
      </p:sp>
      <p:pic>
        <p:nvPicPr>
          <p:cNvPr id="11" name="Picture 2" descr="Rhode Island Foundation">
            <a:extLst>
              <a:ext uri="{FF2B5EF4-FFF2-40B4-BE49-F238E27FC236}">
                <a16:creationId xmlns:a16="http://schemas.microsoft.com/office/drawing/2014/main" id="{34BF1955-7CB5-6D40-A98B-05AA45DF7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0" y="5952862"/>
            <a:ext cx="3160140" cy="10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uri cels">
            <a:extLst>
              <a:ext uri="{FF2B5EF4-FFF2-40B4-BE49-F238E27FC236}">
                <a16:creationId xmlns:a16="http://schemas.microsoft.com/office/drawing/2014/main" id="{FDEACAA2-8A98-514C-87C5-92FF1F58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60" y="5408222"/>
            <a:ext cx="1792545" cy="13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uri pharmacy">
            <a:extLst>
              <a:ext uri="{FF2B5EF4-FFF2-40B4-BE49-F238E27FC236}">
                <a16:creationId xmlns:a16="http://schemas.microsoft.com/office/drawing/2014/main" id="{B7CE5A1C-B273-F149-A1FA-281D5A86E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5"/>
          <a:stretch/>
        </p:blipFill>
        <p:spPr bwMode="auto">
          <a:xfrm>
            <a:off x="10399455" y="5519964"/>
            <a:ext cx="1792545" cy="13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I SURF Conference – Rhode Island IDeA Network of Biomedical ...">
            <a:extLst>
              <a:ext uri="{FF2B5EF4-FFF2-40B4-BE49-F238E27FC236}">
                <a16:creationId xmlns:a16="http://schemas.microsoft.com/office/drawing/2014/main" id="{45B35D80-2DD1-6E4F-8AC8-6C9C9166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20" y="5385816"/>
            <a:ext cx="3264265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D4F7A-E1BB-FE71-D168-1DBB6ACDA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89" y="5310686"/>
            <a:ext cx="4499086" cy="669095"/>
          </a:xfrm>
          <a:prstGeom prst="rect">
            <a:avLst/>
          </a:prstGeom>
        </p:spPr>
      </p:pic>
      <p:pic>
        <p:nvPicPr>
          <p:cNvPr id="8" name="Picture 7" descr="A group of people sitting on a stone wall&#10;&#10;Description automatically generated with low confidence">
            <a:extLst>
              <a:ext uri="{FF2B5EF4-FFF2-40B4-BE49-F238E27FC236}">
                <a16:creationId xmlns:a16="http://schemas.microsoft.com/office/drawing/2014/main" id="{7B4B1F57-A918-DB73-18F1-4DC958715E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01" t="10933" r="7655"/>
          <a:stretch/>
        </p:blipFill>
        <p:spPr>
          <a:xfrm>
            <a:off x="7509718" y="1802531"/>
            <a:ext cx="4609872" cy="3442831"/>
          </a:xfrm>
          <a:prstGeom prst="rect">
            <a:avLst/>
          </a:prstGeom>
        </p:spPr>
      </p:pic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F57D0587-E04E-F1CA-9720-DE9DE336D7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7476"/>
          <a:stretch/>
        </p:blipFill>
        <p:spPr>
          <a:xfrm>
            <a:off x="4065240" y="1802531"/>
            <a:ext cx="3353990" cy="32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Acknowledgments</dc:title>
  <dc:creator>Sara Negash</dc:creator>
  <cp:lastModifiedBy>Sara Negash</cp:lastModifiedBy>
  <cp:revision>1</cp:revision>
  <dcterms:created xsi:type="dcterms:W3CDTF">2023-06-29T14:26:30Z</dcterms:created>
  <dcterms:modified xsi:type="dcterms:W3CDTF">2023-06-29T14:28:22Z</dcterms:modified>
</cp:coreProperties>
</file>