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/>
    <p:restoredTop sz="94640"/>
  </p:normalViewPr>
  <p:slideViewPr>
    <p:cSldViewPr snapToGrid="0">
      <p:cViewPr>
        <p:scale>
          <a:sx n="91" d="100"/>
          <a:sy n="91" d="100"/>
        </p:scale>
        <p:origin x="1480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BA298C-1A62-E683-332F-110C1F87F5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A847C2-E6AC-8C9C-CEB0-D81749D568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9006B2-9EF2-C60C-D29D-FA03404B5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C5A18-0554-017D-4710-93C8AD64A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2E98E-797D-27E8-D29E-307891334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5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BC646-B43E-7EAE-A0A0-B71417B65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28E0D1-AE8D-ABB7-8A44-E7A8D2255C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CDB78-122C-5691-4ADD-9148D22CC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D7F576-F521-2C4E-5469-A1E8C822F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087A0-D388-12A8-10FD-3F816439E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750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041453-DC2C-44DA-51AE-D1160F87D1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6876D8-C702-6418-90C4-D0FDC879E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3DAB8D-FB18-3543-975D-A9F49A8DC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CB4424-70FD-E333-424D-8ED73D484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F2837-6870-B42F-19F4-0F408835F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597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1C6B9-0AE5-4BBF-7285-ABB5B302D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B72BFD-D648-3B27-D313-9BD571867D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1943D-ADAD-4D6D-C15B-F29FE448A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2DAFA2-BAF4-3DE9-6DAE-96572D409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C00BB5-11B7-9BDD-E807-C03CFC713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372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C11707-AA9E-CF2D-BD87-F67A11C58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B8B37D-F693-FDD7-506C-6E8749548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2F95D5-8D73-10E6-A48E-0060BD574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959385-7E53-F418-AF07-834798199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F5161-F3E7-B247-C6C0-C5C7B9C00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5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F3CBD-E4CD-67D3-42C3-6DB2861A2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EDBAE3-FF43-463C-A330-E7471D9EA6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74ABB6-2519-4D0C-F204-F93A8A024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6158E9-E9E2-9F4C-C5F1-17D0E1824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AE3C3A-8DEB-CD1B-5B26-BA2FE1D44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5EB344-ECEA-7F41-0BE9-339281EAD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4062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7EB41-40FC-5924-79AC-9CB2FC3A0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6392D1-E736-ADF1-14EB-B28E5B75DA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C99EB2-EED4-E140-B2AC-C11DD2B26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BB9F8B-5F16-FEDD-AD0E-9A87A0D433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F1E6FD-ECD2-2B27-F8E6-FA88B6D8DA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49504A-17AE-E34C-7813-517EFAEA6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EB6264F-F47A-9DC7-11AE-424FECBB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7F2903-0F63-696D-5465-C74BFF49D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95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8BFC6-4944-792E-13CA-04281417F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7C76D1-748B-8F64-2F32-3C547E556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48BF59-E74C-7ACD-BA06-FBF84D07A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0CF96-1004-64E0-8DB7-C0D04359D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167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7F1C71-1309-E4D6-AFB0-F6315F157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4CD561-B477-6CB3-2241-2C2866960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5DC1A3-0A52-1D30-D841-DDB315958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597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87B63-ED4D-8255-C667-20E906C00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1C2ADA-BB56-7D98-003E-8078F56CE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4C675F-A503-3C71-C7EB-CA961A74E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A833D-F425-F809-26DC-A4544FA35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CD70AE-D137-D50A-694D-F6FDE99BA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228294-E7FB-F0D7-46AE-4B8473BC2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909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06529-2509-889B-C513-D524EBFDE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98BC9B-2BCA-DF09-502C-ACF2A6CE16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592818-CA07-B70C-5E01-0B9F73FD5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064B8-39D1-43F2-D38A-C64F99E6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FDE43B-DDD7-BC29-AA76-61E0E81B8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423019-BA52-560A-CB91-781C3E76C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252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3B5B8B-AFFC-C3F8-9D33-2D7915DE2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C3ECCF-2E7C-3699-4CD6-3F78E7D1C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94C7C-CF22-6392-A4FC-8D17F35BCC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582B87-658D-EC47-BD1D-5507E50AC53E}" type="datetimeFigureOut">
              <a:rPr lang="en-US" smtClean="0"/>
              <a:t>11/15/22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B3FDF-7CE8-3BCF-75D1-27DD18BFCD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DB410E-6DB1-A6E3-72D8-23F5E479D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2E53F-62BE-DD42-92D7-F850904FE8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44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cup, indoor&#10;&#10;Description automatically generated">
            <a:extLst>
              <a:ext uri="{FF2B5EF4-FFF2-40B4-BE49-F238E27FC236}">
                <a16:creationId xmlns:a16="http://schemas.microsoft.com/office/drawing/2014/main" id="{C96FE863-58FB-BCD2-9E9C-2376947001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6" t="29419" r="10881" b="24718"/>
          <a:stretch/>
        </p:blipFill>
        <p:spPr>
          <a:xfrm>
            <a:off x="8583059" y="0"/>
            <a:ext cx="3608942" cy="3429000"/>
          </a:xfrm>
          <a:prstGeom prst="rect">
            <a:avLst/>
          </a:prstGeom>
        </p:spPr>
      </p:pic>
      <p:pic>
        <p:nvPicPr>
          <p:cNvPr id="5" name="Picture 4" descr="A picture containing cup, indoor, cluttered, dining table&#10;&#10;Description automatically generated">
            <a:extLst>
              <a:ext uri="{FF2B5EF4-FFF2-40B4-BE49-F238E27FC236}">
                <a16:creationId xmlns:a16="http://schemas.microsoft.com/office/drawing/2014/main" id="{97B3B193-0164-ABB8-C740-D23732D51A3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94" t="34431" r="9394" b="21518"/>
          <a:stretch/>
        </p:blipFill>
        <p:spPr>
          <a:xfrm>
            <a:off x="4329665" y="50626"/>
            <a:ext cx="3457554" cy="3470854"/>
          </a:xfrm>
          <a:prstGeom prst="rect">
            <a:avLst/>
          </a:prstGeom>
        </p:spPr>
      </p:pic>
      <p:pic>
        <p:nvPicPr>
          <p:cNvPr id="9" name="Picture 8" descr="A picture containing indoor, containing, cluttered&#10;&#10;Description automatically generated">
            <a:extLst>
              <a:ext uri="{FF2B5EF4-FFF2-40B4-BE49-F238E27FC236}">
                <a16:creationId xmlns:a16="http://schemas.microsoft.com/office/drawing/2014/main" id="{1D4F1DA1-AE34-94D8-F930-4F5DD5A34E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7" t="27525" r="11469" b="23868"/>
          <a:stretch/>
        </p:blipFill>
        <p:spPr>
          <a:xfrm>
            <a:off x="2010867" y="3470855"/>
            <a:ext cx="3400933" cy="3436733"/>
          </a:xfrm>
          <a:prstGeom prst="rect">
            <a:avLst/>
          </a:prstGeom>
        </p:spPr>
      </p:pic>
      <p:pic>
        <p:nvPicPr>
          <p:cNvPr id="11" name="Picture 10" descr="A picture containing indoor, cup, cluttered&#10;&#10;Description automatically generated">
            <a:extLst>
              <a:ext uri="{FF2B5EF4-FFF2-40B4-BE49-F238E27FC236}">
                <a16:creationId xmlns:a16="http://schemas.microsoft.com/office/drawing/2014/main" id="{E84C2B5E-A417-C5D2-99F8-8EF82C52CC7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8037" r="11665" b="22512"/>
          <a:stretch/>
        </p:blipFill>
        <p:spPr>
          <a:xfrm>
            <a:off x="0" y="0"/>
            <a:ext cx="3487479" cy="3470855"/>
          </a:xfrm>
          <a:prstGeom prst="rect">
            <a:avLst/>
          </a:prstGeom>
        </p:spPr>
      </p:pic>
      <p:pic>
        <p:nvPicPr>
          <p:cNvPr id="13" name="Picture 12" descr="A picture containing cup, cluttered, several&#10;&#10;Description automatically generated">
            <a:extLst>
              <a:ext uri="{FF2B5EF4-FFF2-40B4-BE49-F238E27FC236}">
                <a16:creationId xmlns:a16="http://schemas.microsoft.com/office/drawing/2014/main" id="{A8A0D052-3F4B-AC6F-72CF-B9D3DF01C89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76" t="35295" r="8566" b="17110"/>
          <a:stretch/>
        </p:blipFill>
        <p:spPr>
          <a:xfrm>
            <a:off x="6094208" y="3429000"/>
            <a:ext cx="3397915" cy="343673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3A0878F-7450-795E-7000-B5C4DB9DD7EF}"/>
              </a:ext>
            </a:extLst>
          </p:cNvPr>
          <p:cNvSpPr txBox="1"/>
          <p:nvPr/>
        </p:nvSpPr>
        <p:spPr>
          <a:xfrm>
            <a:off x="0" y="3336814"/>
            <a:ext cx="25553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KRLVS28+PKR141: 10uL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8370BF-9198-CA1F-DF4E-DB67C98D1946}"/>
              </a:ext>
            </a:extLst>
          </p:cNvPr>
          <p:cNvSpPr txBox="1"/>
          <p:nvPr/>
        </p:nvSpPr>
        <p:spPr>
          <a:xfrm rot="19188222">
            <a:off x="3467852" y="579910"/>
            <a:ext cx="203597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KRLVS28+PKR141: 100uL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2D5927D-DEDB-2850-B0C3-BAF279ADAAE6}"/>
              </a:ext>
            </a:extLst>
          </p:cNvPr>
          <p:cNvSpPr txBox="1"/>
          <p:nvPr/>
        </p:nvSpPr>
        <p:spPr>
          <a:xfrm>
            <a:off x="9229701" y="3321540"/>
            <a:ext cx="25553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KRLVS28+PKR141: 200uL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FD174B-2473-F3CF-1E53-708434CD4F97}"/>
              </a:ext>
            </a:extLst>
          </p:cNvPr>
          <p:cNvSpPr txBox="1"/>
          <p:nvPr/>
        </p:nvSpPr>
        <p:spPr>
          <a:xfrm>
            <a:off x="109892" y="6486671"/>
            <a:ext cx="25553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KRLVS75+PKR141: 10uL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D8675E-E273-7E8C-8993-49B51E1C86AC}"/>
              </a:ext>
            </a:extLst>
          </p:cNvPr>
          <p:cNvSpPr txBox="1"/>
          <p:nvPr/>
        </p:nvSpPr>
        <p:spPr>
          <a:xfrm>
            <a:off x="8514406" y="6480935"/>
            <a:ext cx="25553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KRLVS75+PKR141: 100uL</a:t>
            </a:r>
          </a:p>
        </p:txBody>
      </p:sp>
    </p:spTree>
    <p:extLst>
      <p:ext uri="{BB962C8B-B14F-4D97-AF65-F5344CB8AC3E}">
        <p14:creationId xmlns:p14="http://schemas.microsoft.com/office/powerpoint/2010/main" val="1104561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up, indoor, dining table&#10;&#10;Description automatically generated">
            <a:extLst>
              <a:ext uri="{FF2B5EF4-FFF2-40B4-BE49-F238E27FC236}">
                <a16:creationId xmlns:a16="http://schemas.microsoft.com/office/drawing/2014/main" id="{36F2E9C9-F766-E810-8774-6F6044FF8D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19" t="37128" r="9751" b="26221"/>
          <a:stretch/>
        </p:blipFill>
        <p:spPr>
          <a:xfrm>
            <a:off x="4344572" y="0"/>
            <a:ext cx="3502856" cy="3556085"/>
          </a:xfrm>
          <a:prstGeom prst="rect">
            <a:avLst/>
          </a:prstGeom>
        </p:spPr>
      </p:pic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9D0650C9-2189-3ED0-17F1-D965BAE400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31" t="31863" r="10793" b="28836"/>
          <a:stretch/>
        </p:blipFill>
        <p:spPr>
          <a:xfrm>
            <a:off x="8507429" y="0"/>
            <a:ext cx="3684571" cy="3657600"/>
          </a:xfrm>
          <a:prstGeom prst="rect">
            <a:avLst/>
          </a:prstGeom>
        </p:spPr>
      </p:pic>
      <p:pic>
        <p:nvPicPr>
          <p:cNvPr id="7" name="Picture 6" descr="A picture containing indoor, plastic&#10;&#10;Description automatically generated">
            <a:extLst>
              <a:ext uri="{FF2B5EF4-FFF2-40B4-BE49-F238E27FC236}">
                <a16:creationId xmlns:a16="http://schemas.microsoft.com/office/drawing/2014/main" id="{35EFC90E-6CE0-5751-46AF-0B81653A9C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062" r="14036" b="29297"/>
          <a:stretch/>
        </p:blipFill>
        <p:spPr>
          <a:xfrm>
            <a:off x="2115090" y="3461240"/>
            <a:ext cx="3240294" cy="3396760"/>
          </a:xfrm>
          <a:prstGeom prst="rect">
            <a:avLst/>
          </a:prstGeom>
        </p:spPr>
      </p:pic>
      <p:pic>
        <p:nvPicPr>
          <p:cNvPr id="9" name="Picture 8" descr="A picture containing indoor, cluttered&#10;&#10;Description automatically generated">
            <a:extLst>
              <a:ext uri="{FF2B5EF4-FFF2-40B4-BE49-F238E27FC236}">
                <a16:creationId xmlns:a16="http://schemas.microsoft.com/office/drawing/2014/main" id="{33325B35-4FAB-E80B-3D15-41920C2C617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2003" r="11682" b="27672"/>
          <a:stretch/>
        </p:blipFill>
        <p:spPr>
          <a:xfrm>
            <a:off x="0" y="0"/>
            <a:ext cx="3502856" cy="3461240"/>
          </a:xfrm>
          <a:prstGeom prst="rect">
            <a:avLst/>
          </a:prstGeom>
        </p:spPr>
      </p:pic>
      <p:pic>
        <p:nvPicPr>
          <p:cNvPr id="11" name="Picture 10" descr="A picture containing cup&#10;&#10;Description automatically generated">
            <a:extLst>
              <a:ext uri="{FF2B5EF4-FFF2-40B4-BE49-F238E27FC236}">
                <a16:creationId xmlns:a16="http://schemas.microsoft.com/office/drawing/2014/main" id="{02690190-74B2-32FC-9D2F-EFF74121844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526" t="37611" r="9018" b="23004"/>
          <a:stretch/>
        </p:blipFill>
        <p:spPr>
          <a:xfrm>
            <a:off x="6096000" y="3472934"/>
            <a:ext cx="3325994" cy="33967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779AE13-DE9C-2EA2-E640-F1B0C1B9DDA0}"/>
              </a:ext>
            </a:extLst>
          </p:cNvPr>
          <p:cNvSpPr txBox="1"/>
          <p:nvPr/>
        </p:nvSpPr>
        <p:spPr>
          <a:xfrm>
            <a:off x="0" y="3336814"/>
            <a:ext cx="25553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KRLVS28+PKR141: 10uL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20DA9D-23EB-1EB4-2EAE-11C7E3C60B38}"/>
              </a:ext>
            </a:extLst>
          </p:cNvPr>
          <p:cNvSpPr txBox="1"/>
          <p:nvPr/>
        </p:nvSpPr>
        <p:spPr>
          <a:xfrm rot="19188222">
            <a:off x="3460500" y="620675"/>
            <a:ext cx="203597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KRLVS28+PKR141: 100uL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AF8E48-C083-341D-5C5E-83BA07156DF7}"/>
              </a:ext>
            </a:extLst>
          </p:cNvPr>
          <p:cNvSpPr txBox="1"/>
          <p:nvPr/>
        </p:nvSpPr>
        <p:spPr>
          <a:xfrm>
            <a:off x="9636643" y="3472934"/>
            <a:ext cx="25553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KRLVS28+PKR141: 200uL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375870-0F52-0624-B27D-A4292F65DE13}"/>
              </a:ext>
            </a:extLst>
          </p:cNvPr>
          <p:cNvSpPr txBox="1"/>
          <p:nvPr/>
        </p:nvSpPr>
        <p:spPr>
          <a:xfrm>
            <a:off x="109892" y="6486671"/>
            <a:ext cx="25553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KRLVS75+PKR141: 10uL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A5486C-80C6-70C7-8EC5-3EAB3DA1FF92}"/>
              </a:ext>
            </a:extLst>
          </p:cNvPr>
          <p:cNvSpPr txBox="1"/>
          <p:nvPr/>
        </p:nvSpPr>
        <p:spPr>
          <a:xfrm>
            <a:off x="8786135" y="6500362"/>
            <a:ext cx="255535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KRLVS75+PKR141: 100uL</a:t>
            </a:r>
          </a:p>
        </p:txBody>
      </p:sp>
      <p:pic>
        <p:nvPicPr>
          <p:cNvPr id="19" name="Picture 18" descr="A picture containing indoor&#10;&#10;Description automatically generated">
            <a:extLst>
              <a:ext uri="{FF2B5EF4-FFF2-40B4-BE49-F238E27FC236}">
                <a16:creationId xmlns:a16="http://schemas.microsoft.com/office/drawing/2014/main" id="{0F14C434-0E96-9932-C2C0-7BA15ED0FDA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3758" t="36307" r="17497" b="48147"/>
          <a:stretch/>
        </p:blipFill>
        <p:spPr>
          <a:xfrm>
            <a:off x="9974126" y="4012877"/>
            <a:ext cx="1880390" cy="106610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614DC0D-03A0-D722-1C6C-DCFA172AB391}"/>
              </a:ext>
            </a:extLst>
          </p:cNvPr>
          <p:cNvSpPr txBox="1"/>
          <p:nvPr/>
        </p:nvSpPr>
        <p:spPr>
          <a:xfrm>
            <a:off x="10188537" y="5103307"/>
            <a:ext cx="13869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Side view of colony 5</a:t>
            </a:r>
          </a:p>
        </p:txBody>
      </p:sp>
    </p:spTree>
    <p:extLst>
      <p:ext uri="{BB962C8B-B14F-4D97-AF65-F5344CB8AC3E}">
        <p14:creationId xmlns:p14="http://schemas.microsoft.com/office/powerpoint/2010/main" val="548772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cup, indoor, cluttered&#10;&#10;Description automatically generated">
            <a:extLst>
              <a:ext uri="{FF2B5EF4-FFF2-40B4-BE49-F238E27FC236}">
                <a16:creationId xmlns:a16="http://schemas.microsoft.com/office/drawing/2014/main" id="{F045479A-A6F2-08EE-60D3-C4D009DB53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1180" r="22406" b="25128"/>
          <a:stretch/>
        </p:blipFill>
        <p:spPr>
          <a:xfrm>
            <a:off x="7013005" y="956605"/>
            <a:ext cx="4059512" cy="40637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F04FEF0-9AB7-3D3A-B748-487EF053781A}"/>
              </a:ext>
            </a:extLst>
          </p:cNvPr>
          <p:cNvSpPr txBox="1"/>
          <p:nvPr/>
        </p:nvSpPr>
        <p:spPr>
          <a:xfrm>
            <a:off x="7175705" y="5143528"/>
            <a:ext cx="373411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KRLVS75 negative control: plated 1mL</a:t>
            </a:r>
          </a:p>
        </p:txBody>
      </p:sp>
      <p:pic>
        <p:nvPicPr>
          <p:cNvPr id="6" name="Picture 5" descr="A picture containing indoor, cluttered&#10;&#10;Description automatically generated">
            <a:extLst>
              <a:ext uri="{FF2B5EF4-FFF2-40B4-BE49-F238E27FC236}">
                <a16:creationId xmlns:a16="http://schemas.microsoft.com/office/drawing/2014/main" id="{795BBFF7-9FF4-1ED2-A23B-D302C746EA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85" t="27692" r="23136" b="30666"/>
          <a:stretch/>
        </p:blipFill>
        <p:spPr>
          <a:xfrm>
            <a:off x="1244186" y="956604"/>
            <a:ext cx="3934811" cy="40637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690D1EB-B23A-6144-0ED5-BF0089744D5E}"/>
              </a:ext>
            </a:extLst>
          </p:cNvPr>
          <p:cNvSpPr txBox="1"/>
          <p:nvPr/>
        </p:nvSpPr>
        <p:spPr>
          <a:xfrm>
            <a:off x="1444886" y="5143528"/>
            <a:ext cx="373411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KRLVS28 negative control: plated 1mL</a:t>
            </a:r>
          </a:p>
        </p:txBody>
      </p:sp>
    </p:spTree>
    <p:extLst>
      <p:ext uri="{BB962C8B-B14F-4D97-AF65-F5344CB8AC3E}">
        <p14:creationId xmlns:p14="http://schemas.microsoft.com/office/powerpoint/2010/main" val="3918875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67</Words>
  <Application>Microsoft Macintosh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Morgan McPartland</dc:creator>
  <cp:lastModifiedBy>Morgan McPartland</cp:lastModifiedBy>
  <cp:revision>3</cp:revision>
  <dcterms:created xsi:type="dcterms:W3CDTF">2022-11-15T17:31:51Z</dcterms:created>
  <dcterms:modified xsi:type="dcterms:W3CDTF">2022-11-15T18:28:07Z</dcterms:modified>
</cp:coreProperties>
</file>