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/>
    <p:restoredTop sz="94640"/>
  </p:normalViewPr>
  <p:slideViewPr>
    <p:cSldViewPr snapToGrid="0">
      <p:cViewPr varScale="1">
        <p:scale>
          <a:sx n="93" d="100"/>
          <a:sy n="93" d="100"/>
        </p:scale>
        <p:origin x="21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3F677-5B22-9703-7917-66D7C75FF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18B30F-5CA3-558A-AA1C-A7837ABDCE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75253-D7F3-3CE4-754E-B51BBAD07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997668-3F8D-3D49-1193-9EE79843B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31FFC0-0441-67DE-7735-0FAD8AF7A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800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67506-26EF-CEB2-3AB3-72DD77985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D8A41A-1233-789A-1A05-408D6CFB9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55155C-072B-DD76-B297-AC58086C5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7FC4B9-4BFB-310B-81C0-06CE5FF0F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DBF9C-5B59-EDC6-7CB2-E05294705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185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C8BE8C-EF53-0FB0-38BA-F721E11A7F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656ED7-65EB-FDFD-4951-1A8AA82965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BF9D83-2A2E-35B2-CDBF-99CE777E1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FBB44-3310-FFDE-09FA-A00E75816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933884-E433-AD51-34FB-3FBFD6503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605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CAB03-1A5A-8722-C9E1-40535F6D9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2DAD6-5AC4-2BD0-97DD-C6DC5C670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1920E-F92A-B644-8DA7-40EE3B98A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C172D-8F86-599B-07BD-E602C8E1F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C9C18E-2CEF-2808-8563-EE27E05A7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02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12BCD-9325-7FF2-2516-95FA4B16A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BF6ABC-FA94-55B5-D1CC-764CCBB610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81B24-6B27-0F76-FC08-EE81C1E37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7A3EA-1533-F616-09EA-1F9C89A2D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26653D-52A3-2489-794F-C0141FCAF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523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C12C3-95B3-C1B4-BAF5-40588F749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B5F342-7A07-011D-ABF7-7EB3F95B92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09B63A-6F7C-1FCE-B572-7DECE5879E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7B0FC6-407F-BC9B-ADCA-89E27F5B5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F125E-4D61-7995-BEA8-36FBEF2F2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9BB51C-6D67-2A4D-0343-664567996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556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1B97D-353F-54FA-C191-D034815BC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A48550-A84D-1DF0-0ACA-70DF911D39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C1610D-2A7A-FCFD-B0E2-D5ABB7DAB8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8AA94E4-A8B0-CF58-57D3-C3DDB7D8EE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43FDB48-B419-800E-CD43-4C5A642C99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90A830-338F-8B19-ADA9-516E7BC06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D35024-2FFF-2B62-687C-25B3B4B04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A9B37C3-0EBB-9BBC-B9DE-4EF79AC50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538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16B3E-07C9-CE25-63ED-D63F376E3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9FA061-0667-C4F0-C688-748222497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E70884-46DE-DA24-FD8D-9D83FA6EA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42E046-E6F8-31FC-357E-E4CCBDBC4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78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48AF32-BA47-137F-E316-A5CB4F504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8ACA09-7D8D-4F84-26D1-018F1A790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03E2EF-4669-8C5A-4E81-2A8CEB555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44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00F40-25FF-AD37-2A17-46F225B550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1A3B3-5C19-D29F-E158-7040D1BAD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5ABC6C-8669-5C82-E497-B65A9E2DC9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F96375-6687-C606-FDD7-1AA5AC2A9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E44233-ACBA-46AB-7DD8-40CDDD28D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891625-D837-B775-1704-9F065A3D2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939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FE025-4F88-1FAA-717E-7EAF62712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4E9ADA-3A3C-CCE1-33C2-B1AC64813A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404A43-5DF1-6D8F-3D8F-554C55F503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7544CA-E3AD-36F8-9B95-32B6260A0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A2F396-C891-00F8-17CD-3CF5728AA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C8D9B8-2EF6-48D4-8D13-66430F1BA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50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15BFE1-3833-3249-750F-9372CE6138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281615-D189-6AAC-14FF-522DC7096A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25DCF-0529-ABCE-29C6-F2276461D2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C1409-1BED-B847-A0D0-955CA52B2733}" type="datetimeFigureOut">
              <a:rPr lang="en-US" smtClean="0"/>
              <a:t>11/22/22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89B29-4A24-17A0-2A3C-3F87026E4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66230F-C8E5-208A-3097-C19BD5BC72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DDE78-40F6-7D48-9C0F-0CA6123302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32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cup, table, indoor&#10;&#10;Description automatically generated">
            <a:extLst>
              <a:ext uri="{FF2B5EF4-FFF2-40B4-BE49-F238E27FC236}">
                <a16:creationId xmlns:a16="http://schemas.microsoft.com/office/drawing/2014/main" id="{1153C4E1-F1CB-1BAC-5AF9-819336FD30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  <p:pic>
        <p:nvPicPr>
          <p:cNvPr id="7" name="Picture 6" descr="A picture containing cup, table&#10;&#10;Description automatically generated">
            <a:extLst>
              <a:ext uri="{FF2B5EF4-FFF2-40B4-BE49-F238E27FC236}">
                <a16:creationId xmlns:a16="http://schemas.microsoft.com/office/drawing/2014/main" id="{454783B3-85D2-EED8-110A-9AAABBBC27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9309" y="0"/>
            <a:ext cx="3853381" cy="6858000"/>
          </a:xfrm>
          <a:prstGeom prst="rect">
            <a:avLst/>
          </a:prstGeom>
        </p:spPr>
      </p:pic>
      <p:pic>
        <p:nvPicPr>
          <p:cNvPr id="9" name="Picture 8" descr="A picture containing cup&#10;&#10;Description automatically generated">
            <a:extLst>
              <a:ext uri="{FF2B5EF4-FFF2-40B4-BE49-F238E27FC236}">
                <a16:creationId xmlns:a16="http://schemas.microsoft.com/office/drawing/2014/main" id="{66CE668E-ECF0-CCDF-048A-7AA325A14D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4374" y="-387928"/>
            <a:ext cx="3857625" cy="6858000"/>
          </a:xfrm>
          <a:prstGeom prst="rect">
            <a:avLst/>
          </a:prstGeom>
        </p:spPr>
      </p:pic>
      <p:pic>
        <p:nvPicPr>
          <p:cNvPr id="11" name="Picture 10" descr="A picture containing cup&#10;&#10;Description automatically generated">
            <a:extLst>
              <a:ext uri="{FF2B5EF4-FFF2-40B4-BE49-F238E27FC236}">
                <a16:creationId xmlns:a16="http://schemas.microsoft.com/office/drawing/2014/main" id="{9F355198-DE86-4432-8AEC-C6B41091E99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0909" t="28889" r="22346" b="32323"/>
          <a:stretch/>
        </p:blipFill>
        <p:spPr>
          <a:xfrm>
            <a:off x="10280073" y="4534645"/>
            <a:ext cx="1911927" cy="232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567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Morgan McPartland</dc:creator>
  <cp:lastModifiedBy>Morgan McPartland</cp:lastModifiedBy>
  <cp:revision>1</cp:revision>
  <dcterms:created xsi:type="dcterms:W3CDTF">2022-11-22T17:58:12Z</dcterms:created>
  <dcterms:modified xsi:type="dcterms:W3CDTF">2022-11-22T18:00:42Z</dcterms:modified>
</cp:coreProperties>
</file>