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62"/>
    <p:restoredTop sz="95833"/>
  </p:normalViewPr>
  <p:slideViewPr>
    <p:cSldViewPr snapToGrid="0" snapToObjects="1">
      <p:cViewPr varScale="1">
        <p:scale>
          <a:sx n="110" d="100"/>
          <a:sy n="110" d="100"/>
        </p:scale>
        <p:origin x="2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2E66D-A7F1-DB59-85E8-011507102E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CC5574-CDB5-B764-62ED-561F7138C6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6355F-A679-B3FD-A42A-63FFEA31D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4148B-9063-34CC-D9D1-976262ADC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61277-B99C-896E-BE39-8B7BE2636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372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DE866-7305-7E7E-C3CE-87F78F0D0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CD306E-0021-9F40-5DA3-5FDBF33A2F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512EC-9A8F-6D2E-5C0D-D3FBD3EBE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0F9C1-9BC2-88F0-6F20-7F9A1699A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69AD9E-3DCB-F9F1-26E9-9A608F2BF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511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7B530D-3874-0D47-D271-DAED060CE8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1609AB-1401-4607-7A42-A38AC7284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B773A-A405-159C-9F11-AB8B48D95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426A47-FF32-A637-C75D-6B3520765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89D84-B8D5-1092-8EB7-52FC859E8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73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3D372-05C1-B7BA-63A5-672EB8BAF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B4E65-40B4-B7CA-4979-76B2273A3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EBC33-9973-9DED-BA48-A20BF9D28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A343C-5380-31DD-09D0-B72ECDEDE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7D9CFC-A042-92A8-DB2E-BB0353A7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705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D4DC2-EAC4-10F1-0F32-7C2B87964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459E9-DEDB-B647-91C8-8B4E0882E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A4C4B-0BBD-606E-F4C5-17931179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F2CB8-11AB-967B-A5A8-E14C84F41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05339E-48DD-3EDE-8C7B-CA84FD74B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86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DDE82-1BB5-1474-AB1A-7358E1745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8340F-F948-A68E-4861-841CF7E613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36963-4047-328C-C9A6-07DDADF80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D7FAC5-9E01-DEE3-6D05-731244C45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4BF761-A112-B417-E732-84132F733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E812AD-EEA9-3308-286C-9C5577F5B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37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B0068-7B2F-A1BF-871A-29058655A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C4E4C-578C-4DEC-AE54-153D43D68E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A9344D-498A-3228-43E6-E6FEFFFFD4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8C9223-7713-F1CD-8E24-DAEEF6BCC6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8FC8BB-BF62-FA48-7413-2EAFA8A635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8C8ADA-E707-F763-3A9D-EFF5B766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8175AB-FDE7-7F79-29C1-0267E7DCE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4B17DE-C9EA-D678-6D04-EDCFE8024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4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6EBC1-1099-269A-0CA5-555CE74B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2C1589-F009-1174-B8A5-93F0F5CA9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006275-8513-C4CF-EB8B-0138021E9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A6F90E-098C-2524-B418-56DADC211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228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59AE71-7348-FEE6-7898-30967866A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6255D1-9987-7AD9-64F6-8D8B1ACB3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A15217-310E-04CF-181D-6A4F0D763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433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3595A-4D92-D8C2-21CA-DC7490214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9D279-A99D-3B3F-50F0-F51AC4BCA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16072F-78B1-4FDD-AFCF-21F4F01771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EE11E3-CB22-9E6B-39F9-D64BEF8B0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85E21E-161C-B84E-2FD7-0576A6E56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32AC7F-49A4-557D-87F8-BA472ACE4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829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DA805-4652-9062-1D42-5C3B6224E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BD4FC6-D063-7C5B-06C1-98E2244E0F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79EF8E-D28F-97A5-4506-4803043C63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E990F-1ADA-E259-7F0F-94D502BB4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A1EADC-9F77-C25F-FD85-433F5210D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BBA715-C52F-3BF6-E9C7-4430B95B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734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0C4F1C-E0EF-CE2A-8BF3-CD729C4F8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0B8AD-44B1-4FCB-86C7-37E842449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42C4D4-7FC5-9114-244E-FEB2CB3730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AAA5E-7896-4A40-B88E-4508B3A81756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2E076A-68B0-ED36-417C-94CCE73E04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5C5ADF-0AFD-915B-5D23-293C3CE4B7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B8495-6E0D-6F48-B779-246808141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57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bar chart&#10;&#10;Description automatically generated">
            <a:extLst>
              <a:ext uri="{FF2B5EF4-FFF2-40B4-BE49-F238E27FC236}">
                <a16:creationId xmlns:a16="http://schemas.microsoft.com/office/drawing/2014/main" id="{635D5C9D-64AA-B0D2-5671-7F5ABCE5E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088" y="1397747"/>
            <a:ext cx="6647736" cy="40625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5AC0A5-F133-5722-F634-EAB64A001651}"/>
              </a:ext>
            </a:extLst>
          </p:cNvPr>
          <p:cNvSpPr txBox="1"/>
          <p:nvPr/>
        </p:nvSpPr>
        <p:spPr>
          <a:xfrm>
            <a:off x="755904" y="715601"/>
            <a:ext cx="286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Question:</a:t>
            </a:r>
            <a:r>
              <a:rPr lang="en-US" dirty="0"/>
              <a:t> Is the growth restoration of E2-38 caused by the plasmid?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57E7E5-7845-BCF0-2FE6-F88F6A606EBC}"/>
              </a:ext>
            </a:extLst>
          </p:cNvPr>
          <p:cNvSpPr txBox="1"/>
          <p:nvPr/>
        </p:nvSpPr>
        <p:spPr>
          <a:xfrm>
            <a:off x="755904" y="2139696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Control:</a:t>
            </a:r>
            <a:r>
              <a:rPr lang="en-US" dirty="0"/>
              <a:t> LVS pF, LVS pKR120, and </a:t>
            </a:r>
            <a:r>
              <a:rPr lang="en-US" i="1" dirty="0"/>
              <a:t>∆rpsU1 ∆rpsU2 </a:t>
            </a:r>
            <a:r>
              <a:rPr lang="en-US" dirty="0"/>
              <a:t>pF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C27D41-C308-18AB-CA5C-885FB49BE1A1}"/>
              </a:ext>
            </a:extLst>
          </p:cNvPr>
          <p:cNvSpPr txBox="1"/>
          <p:nvPr/>
        </p:nvSpPr>
        <p:spPr>
          <a:xfrm>
            <a:off x="755904" y="2875526"/>
            <a:ext cx="286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Conclusion:</a:t>
            </a:r>
            <a:r>
              <a:rPr lang="en-US" dirty="0"/>
              <a:t> The plasmid is not causing the </a:t>
            </a:r>
            <a:r>
              <a:rPr lang="en-US"/>
              <a:t>growth restoration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41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37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Madden, Ellen K</dc:creator>
  <cp:lastModifiedBy>Madden, Ellen K</cp:lastModifiedBy>
  <cp:revision>3</cp:revision>
  <dcterms:created xsi:type="dcterms:W3CDTF">2022-10-04T13:07:59Z</dcterms:created>
  <dcterms:modified xsi:type="dcterms:W3CDTF">2022-10-04T17:25:24Z</dcterms:modified>
</cp:coreProperties>
</file>