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529" r:id="rId2"/>
    <p:sldId id="53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49"/>
  </p:normalViewPr>
  <p:slideViewPr>
    <p:cSldViewPr snapToGrid="0" snapToObjects="1">
      <p:cViewPr varScale="1">
        <p:scale>
          <a:sx n="143" d="100"/>
          <a:sy n="143" d="100"/>
        </p:scale>
        <p:origin x="22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6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9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2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8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3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1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8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E7907-24D6-5147-9F89-FEBD1D991D05}" type="datetimeFigureOut">
              <a:t>12/4/20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78E4-958D-604E-B8E6-C8E4E7085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8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576C-4B3F-4B49-8162-341E1238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/>
              <a:t>30S Subunit Assembly Map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1AD5A-F60D-6241-A0D9-7D4D73DC5007}"/>
              </a:ext>
            </a:extLst>
          </p:cNvPr>
          <p:cNvSpPr/>
          <p:nvPr/>
        </p:nvSpPr>
        <p:spPr>
          <a:xfrm>
            <a:off x="1685369" y="1900518"/>
            <a:ext cx="2187388" cy="233082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CCE1F3-1B36-1048-A6CD-92579FC26328}"/>
              </a:ext>
            </a:extLst>
          </p:cNvPr>
          <p:cNvSpPr/>
          <p:nvPr/>
        </p:nvSpPr>
        <p:spPr>
          <a:xfrm>
            <a:off x="3881721" y="1900518"/>
            <a:ext cx="2187388" cy="2330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C2466-0E0F-2A45-809A-686CABB1A910}"/>
              </a:ext>
            </a:extLst>
          </p:cNvPr>
          <p:cNvSpPr/>
          <p:nvPr/>
        </p:nvSpPr>
        <p:spPr>
          <a:xfrm>
            <a:off x="6078073" y="1900518"/>
            <a:ext cx="2187388" cy="2330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3A3BD-33E0-3346-9038-C1FF31631159}"/>
              </a:ext>
            </a:extLst>
          </p:cNvPr>
          <p:cNvSpPr txBox="1"/>
          <p:nvPr/>
        </p:nvSpPr>
        <p:spPr>
          <a:xfrm>
            <a:off x="2017062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5'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C2138-92DE-F842-9108-573FACAD3A20}"/>
              </a:ext>
            </a:extLst>
          </p:cNvPr>
          <p:cNvSpPr txBox="1"/>
          <p:nvPr/>
        </p:nvSpPr>
        <p:spPr>
          <a:xfrm>
            <a:off x="4052052" y="1531186"/>
            <a:ext cx="16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Central Domain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AD9DA4-A722-6840-997E-5A5C539E0770}"/>
              </a:ext>
            </a:extLst>
          </p:cNvPr>
          <p:cNvSpPr txBox="1"/>
          <p:nvPr/>
        </p:nvSpPr>
        <p:spPr>
          <a:xfrm>
            <a:off x="6394015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3' Domain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7773D7-C657-E74A-98C9-EDD269B87B44}"/>
              </a:ext>
            </a:extLst>
          </p:cNvPr>
          <p:cNvSpPr txBox="1"/>
          <p:nvPr/>
        </p:nvSpPr>
        <p:spPr>
          <a:xfrm>
            <a:off x="1693896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18FC9B-C100-C64F-AC66-F261B98AB372}"/>
              </a:ext>
            </a:extLst>
          </p:cNvPr>
          <p:cNvSpPr txBox="1"/>
          <p:nvPr/>
        </p:nvSpPr>
        <p:spPr>
          <a:xfrm>
            <a:off x="2455897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D8640D-BCCE-FF4D-8D06-C463E5761AD2}"/>
              </a:ext>
            </a:extLst>
          </p:cNvPr>
          <p:cNvSpPr txBox="1"/>
          <p:nvPr/>
        </p:nvSpPr>
        <p:spPr>
          <a:xfrm>
            <a:off x="3217898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4C0D41-BBFF-234A-989B-054722C19C7F}"/>
              </a:ext>
            </a:extLst>
          </p:cNvPr>
          <p:cNvSpPr txBox="1"/>
          <p:nvPr/>
        </p:nvSpPr>
        <p:spPr>
          <a:xfrm>
            <a:off x="4345818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DF5C3E-888E-9E43-AFFB-7BB329224139}"/>
              </a:ext>
            </a:extLst>
          </p:cNvPr>
          <p:cNvSpPr txBox="1"/>
          <p:nvPr/>
        </p:nvSpPr>
        <p:spPr>
          <a:xfrm>
            <a:off x="5112259" y="254717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D43B6B-629C-1C44-A0EE-A1DCCF44C274}"/>
              </a:ext>
            </a:extLst>
          </p:cNvPr>
          <p:cNvSpPr txBox="1"/>
          <p:nvPr/>
        </p:nvSpPr>
        <p:spPr>
          <a:xfrm>
            <a:off x="6850212" y="254717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5AA270-B51A-624B-8325-1F83B38314AA}"/>
              </a:ext>
            </a:extLst>
          </p:cNvPr>
          <p:cNvSpPr txBox="1"/>
          <p:nvPr/>
        </p:nvSpPr>
        <p:spPr>
          <a:xfrm>
            <a:off x="2759171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5A0D8-D3EC-5A49-9273-2D2DC6138C62}"/>
              </a:ext>
            </a:extLst>
          </p:cNvPr>
          <p:cNvSpPr txBox="1"/>
          <p:nvPr/>
        </p:nvSpPr>
        <p:spPr>
          <a:xfrm>
            <a:off x="3082336" y="480665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A45A34-98E7-364F-BF6B-5FA86233E707}"/>
              </a:ext>
            </a:extLst>
          </p:cNvPr>
          <p:cNvSpPr txBox="1"/>
          <p:nvPr/>
        </p:nvSpPr>
        <p:spPr>
          <a:xfrm>
            <a:off x="1957589" y="4806658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3B14B0-BECA-754D-913E-A4BD1C5548E2}"/>
              </a:ext>
            </a:extLst>
          </p:cNvPr>
          <p:cNvSpPr txBox="1"/>
          <p:nvPr/>
        </p:nvSpPr>
        <p:spPr>
          <a:xfrm>
            <a:off x="3888360" y="4306899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372F7A-66F1-BC42-A2E9-A4BA150305CB}"/>
              </a:ext>
            </a:extLst>
          </p:cNvPr>
          <p:cNvSpPr txBox="1"/>
          <p:nvPr/>
        </p:nvSpPr>
        <p:spPr>
          <a:xfrm>
            <a:off x="5236431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bS21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7DF81D-3D8D-3E4C-A876-509EF23C1FCB}"/>
              </a:ext>
            </a:extLst>
          </p:cNvPr>
          <p:cNvSpPr txBox="1"/>
          <p:nvPr/>
        </p:nvSpPr>
        <p:spPr>
          <a:xfrm>
            <a:off x="6206229" y="3510492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8E2173-397C-1146-BF22-B1D80CF09232}"/>
              </a:ext>
            </a:extLst>
          </p:cNvPr>
          <p:cNvSpPr txBox="1"/>
          <p:nvPr/>
        </p:nvSpPr>
        <p:spPr>
          <a:xfrm>
            <a:off x="6893166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7FA9B1-5104-8644-BA78-284327FD9D6C}"/>
              </a:ext>
            </a:extLst>
          </p:cNvPr>
          <p:cNvSpPr txBox="1"/>
          <p:nvPr/>
        </p:nvSpPr>
        <p:spPr>
          <a:xfrm>
            <a:off x="7713477" y="351049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6AF01D-F1CF-9E4E-ACFF-65E9E252EBD9}"/>
              </a:ext>
            </a:extLst>
          </p:cNvPr>
          <p:cNvSpPr txBox="1"/>
          <p:nvPr/>
        </p:nvSpPr>
        <p:spPr>
          <a:xfrm>
            <a:off x="6151570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21D9FA-C6F1-CC49-A7EE-C3B454CA9026}"/>
              </a:ext>
            </a:extLst>
          </p:cNvPr>
          <p:cNvSpPr txBox="1"/>
          <p:nvPr/>
        </p:nvSpPr>
        <p:spPr>
          <a:xfrm>
            <a:off x="7567547" y="4432052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uS14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101FDB-BA7A-2246-9C71-2ACA6A18A65F}"/>
              </a:ext>
            </a:extLst>
          </p:cNvPr>
          <p:cNvSpPr txBox="1"/>
          <p:nvPr/>
        </p:nvSpPr>
        <p:spPr>
          <a:xfrm>
            <a:off x="6339607" y="5362058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25D58E-7024-CB43-B7EE-653E0EA538F1}"/>
              </a:ext>
            </a:extLst>
          </p:cNvPr>
          <p:cNvSpPr txBox="1"/>
          <p:nvPr/>
        </p:nvSpPr>
        <p:spPr>
          <a:xfrm>
            <a:off x="7312047" y="5561989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uS2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1A5A58-D960-AE41-BE03-3F397C84CDB2}"/>
              </a:ext>
            </a:extLst>
          </p:cNvPr>
          <p:cNvCxnSpPr/>
          <p:nvPr/>
        </p:nvCxnSpPr>
        <p:spPr>
          <a:xfrm>
            <a:off x="201706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16526C-B48B-D743-A697-0A1AF9036690}"/>
              </a:ext>
            </a:extLst>
          </p:cNvPr>
          <p:cNvCxnSpPr/>
          <p:nvPr/>
        </p:nvCxnSpPr>
        <p:spPr>
          <a:xfrm>
            <a:off x="2779062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2599AA4-6E87-024F-993D-4315CBBA6845}"/>
              </a:ext>
            </a:extLst>
          </p:cNvPr>
          <p:cNvCxnSpPr/>
          <p:nvPr/>
        </p:nvCxnSpPr>
        <p:spPr>
          <a:xfrm>
            <a:off x="3471300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FC513-0C98-494B-BC6A-8F7D9B92667F}"/>
              </a:ext>
            </a:extLst>
          </p:cNvPr>
          <p:cNvCxnSpPr/>
          <p:nvPr/>
        </p:nvCxnSpPr>
        <p:spPr>
          <a:xfrm>
            <a:off x="451931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9C9CA9-558A-1F48-8AC6-E9DE274EABCC}"/>
              </a:ext>
            </a:extLst>
          </p:cNvPr>
          <p:cNvCxnSpPr/>
          <p:nvPr/>
        </p:nvCxnSpPr>
        <p:spPr>
          <a:xfrm>
            <a:off x="539194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8534DF-AB4C-4344-A977-8C17B4484DB2}"/>
              </a:ext>
            </a:extLst>
          </p:cNvPr>
          <p:cNvCxnSpPr/>
          <p:nvPr/>
        </p:nvCxnSpPr>
        <p:spPr>
          <a:xfrm>
            <a:off x="7084413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CD3C52-B592-4441-8DA1-7A26C1081B80}"/>
              </a:ext>
            </a:extLst>
          </p:cNvPr>
          <p:cNvCxnSpPr>
            <a:cxnSpLocks/>
          </p:cNvCxnSpPr>
          <p:nvPr/>
        </p:nvCxnSpPr>
        <p:spPr>
          <a:xfrm>
            <a:off x="2779062" y="2912792"/>
            <a:ext cx="169286" cy="59502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83F87E-5684-7C43-A7BF-CD8E8A010E64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206492" y="2916510"/>
            <a:ext cx="276062" cy="5913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54E417-1478-6345-BC12-2170AB16BA5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3082337" y="3879824"/>
            <a:ext cx="142077" cy="92683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1FF23B-34D2-2C45-8DA1-7E9819AA3D81}"/>
              </a:ext>
            </a:extLst>
          </p:cNvPr>
          <p:cNvCxnSpPr>
            <a:cxnSpLocks/>
          </p:cNvCxnSpPr>
          <p:nvPr/>
        </p:nvCxnSpPr>
        <p:spPr>
          <a:xfrm flipH="1">
            <a:off x="2396137" y="3878317"/>
            <a:ext cx="481595" cy="9283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0706CAE-E0F3-CB42-B324-908DC470A5F2}"/>
              </a:ext>
            </a:extLst>
          </p:cNvPr>
          <p:cNvCxnSpPr>
            <a:cxnSpLocks/>
            <a:stCxn id="10" idx="2"/>
            <a:endCxn id="18" idx="0"/>
          </p:cNvCxnSpPr>
          <p:nvPr/>
        </p:nvCxnSpPr>
        <p:spPr>
          <a:xfrm>
            <a:off x="2017062" y="2916510"/>
            <a:ext cx="263693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1F94067-09BE-744B-846A-93721B9C2955}"/>
              </a:ext>
            </a:extLst>
          </p:cNvPr>
          <p:cNvCxnSpPr>
            <a:cxnSpLocks/>
          </p:cNvCxnSpPr>
          <p:nvPr/>
        </p:nvCxnSpPr>
        <p:spPr>
          <a:xfrm flipH="1">
            <a:off x="2497815" y="2916510"/>
            <a:ext cx="2009450" cy="189282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6568B00-48BC-974D-93A6-D8A678130858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3346992" y="2916510"/>
            <a:ext cx="1263482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027F157-2B56-774D-99EC-67358463716A}"/>
              </a:ext>
            </a:extLst>
          </p:cNvPr>
          <p:cNvCxnSpPr>
            <a:cxnSpLocks/>
          </p:cNvCxnSpPr>
          <p:nvPr/>
        </p:nvCxnSpPr>
        <p:spPr>
          <a:xfrm flipH="1">
            <a:off x="5061195" y="2908748"/>
            <a:ext cx="278990" cy="6017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08B2298-E9D8-A44D-BBC2-4BD60D85A124}"/>
              </a:ext>
            </a:extLst>
          </p:cNvPr>
          <p:cNvCxnSpPr>
            <a:cxnSpLocks/>
          </p:cNvCxnSpPr>
          <p:nvPr/>
        </p:nvCxnSpPr>
        <p:spPr>
          <a:xfrm flipH="1">
            <a:off x="4506530" y="3878317"/>
            <a:ext cx="353429" cy="43008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6FEF61-9A56-5C48-BB41-C7D251DA2E58}"/>
              </a:ext>
            </a:extLst>
          </p:cNvPr>
          <p:cNvCxnSpPr>
            <a:cxnSpLocks/>
          </p:cNvCxnSpPr>
          <p:nvPr/>
        </p:nvCxnSpPr>
        <p:spPr>
          <a:xfrm>
            <a:off x="5228395" y="3879824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22F1FED-E240-8F46-A539-61BC61FE08FB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3611648" y="4616718"/>
            <a:ext cx="1624783" cy="37460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D74A5D0-86BB-6C43-B3FC-C873A9357F60}"/>
              </a:ext>
            </a:extLst>
          </p:cNvPr>
          <p:cNvCxnSpPr>
            <a:cxnSpLocks/>
            <a:endCxn id="22" idx="0"/>
          </p:cNvCxnSpPr>
          <p:nvPr/>
        </p:nvCxnSpPr>
        <p:spPr>
          <a:xfrm flipH="1">
            <a:off x="6470885" y="2917421"/>
            <a:ext cx="486222" cy="5930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B44FE36-B85C-054E-BE84-E4B6BD61EF0C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7114867" y="2918752"/>
            <a:ext cx="101465" cy="5917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924986F-3736-394A-A711-41EE5FB5EA37}"/>
              </a:ext>
            </a:extLst>
          </p:cNvPr>
          <p:cNvCxnSpPr>
            <a:cxnSpLocks/>
          </p:cNvCxnSpPr>
          <p:nvPr/>
        </p:nvCxnSpPr>
        <p:spPr>
          <a:xfrm>
            <a:off x="7333319" y="2918076"/>
            <a:ext cx="541445" cy="5798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68834C8-4F11-3F4E-9E83-BC2AB80D5AC0}"/>
              </a:ext>
            </a:extLst>
          </p:cNvPr>
          <p:cNvCxnSpPr>
            <a:cxnSpLocks/>
            <a:endCxn id="27" idx="1"/>
          </p:cNvCxnSpPr>
          <p:nvPr/>
        </p:nvCxnSpPr>
        <p:spPr>
          <a:xfrm>
            <a:off x="3611648" y="5111298"/>
            <a:ext cx="2727959" cy="43542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E18EB79-F200-8C43-AE30-6F81B4C79CC1}"/>
              </a:ext>
            </a:extLst>
          </p:cNvPr>
          <p:cNvCxnSpPr>
            <a:cxnSpLocks/>
          </p:cNvCxnSpPr>
          <p:nvPr/>
        </p:nvCxnSpPr>
        <p:spPr>
          <a:xfrm>
            <a:off x="6482455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8E70E67-C94D-E741-B802-B166FAFB0C1E}"/>
              </a:ext>
            </a:extLst>
          </p:cNvPr>
          <p:cNvCxnSpPr>
            <a:cxnSpLocks/>
          </p:cNvCxnSpPr>
          <p:nvPr/>
        </p:nvCxnSpPr>
        <p:spPr>
          <a:xfrm>
            <a:off x="6672242" y="3884373"/>
            <a:ext cx="936465" cy="5435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6B6FB0B-3100-EF41-9F04-06344898E63F}"/>
              </a:ext>
            </a:extLst>
          </p:cNvPr>
          <p:cNvCxnSpPr>
            <a:cxnSpLocks/>
          </p:cNvCxnSpPr>
          <p:nvPr/>
        </p:nvCxnSpPr>
        <p:spPr>
          <a:xfrm>
            <a:off x="7950362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D08D856-7334-9E4B-8C47-672E3C978ABC}"/>
              </a:ext>
            </a:extLst>
          </p:cNvPr>
          <p:cNvCxnSpPr>
            <a:cxnSpLocks/>
            <a:endCxn id="26" idx="1"/>
          </p:cNvCxnSpPr>
          <p:nvPr/>
        </p:nvCxnSpPr>
        <p:spPr>
          <a:xfrm flipV="1">
            <a:off x="6802551" y="4616718"/>
            <a:ext cx="76499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CBD1C37-AD8B-CB4D-AC1B-11267E1AAD4E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>
            <a:off x="6868919" y="5546724"/>
            <a:ext cx="443128" cy="1999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0D1E889-D52A-794E-9242-1012567A6098}"/>
              </a:ext>
            </a:extLst>
          </p:cNvPr>
          <p:cNvCxnSpPr>
            <a:cxnSpLocks/>
          </p:cNvCxnSpPr>
          <p:nvPr/>
        </p:nvCxnSpPr>
        <p:spPr>
          <a:xfrm>
            <a:off x="6482451" y="4808102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955D3F3B-F648-8F42-866C-161800EC359D}"/>
              </a:ext>
            </a:extLst>
          </p:cNvPr>
          <p:cNvSpPr txBox="1"/>
          <p:nvPr/>
        </p:nvSpPr>
        <p:spPr>
          <a:xfrm>
            <a:off x="1174380" y="6239435"/>
            <a:ext cx="3652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30S subunit assembly map (Nomura)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CA659E7-FBA0-7849-83C9-63FB0609704D}"/>
              </a:ext>
            </a:extLst>
          </p:cNvPr>
          <p:cNvSpPr txBox="1"/>
          <p:nvPr/>
        </p:nvSpPr>
        <p:spPr>
          <a:xfrm>
            <a:off x="842686" y="263562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1ᴼ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D538D00-3D42-F845-A03F-70E993BD6CAB}"/>
              </a:ext>
            </a:extLst>
          </p:cNvPr>
          <p:cNvSpPr txBox="1"/>
          <p:nvPr/>
        </p:nvSpPr>
        <p:spPr>
          <a:xfrm>
            <a:off x="842686" y="366656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2ᴼ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D4A8B6F-9A02-7448-9C13-7B3F634CCC88}"/>
              </a:ext>
            </a:extLst>
          </p:cNvPr>
          <p:cNvSpPr txBox="1"/>
          <p:nvPr/>
        </p:nvSpPr>
        <p:spPr>
          <a:xfrm>
            <a:off x="842686" y="48768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3ᴼ</a:t>
            </a:r>
          </a:p>
        </p:txBody>
      </p:sp>
      <p:sp>
        <p:nvSpPr>
          <p:cNvPr id="106" name="Left Bracket 105">
            <a:extLst>
              <a:ext uri="{FF2B5EF4-FFF2-40B4-BE49-F238E27FC236}">
                <a16:creationId xmlns:a16="http://schemas.microsoft.com/office/drawing/2014/main" id="{9554F11A-D80B-CD4F-B9EC-692B588B4AF7}"/>
              </a:ext>
            </a:extLst>
          </p:cNvPr>
          <p:cNvSpPr/>
          <p:nvPr/>
        </p:nvSpPr>
        <p:spPr>
          <a:xfrm>
            <a:off x="1380569" y="2421668"/>
            <a:ext cx="183116" cy="671151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Left Bracket 106">
            <a:extLst>
              <a:ext uri="{FF2B5EF4-FFF2-40B4-BE49-F238E27FC236}">
                <a16:creationId xmlns:a16="http://schemas.microsoft.com/office/drawing/2014/main" id="{C919E9DC-EAD5-1548-B263-8D290EC03F68}"/>
              </a:ext>
            </a:extLst>
          </p:cNvPr>
          <p:cNvSpPr/>
          <p:nvPr/>
        </p:nvSpPr>
        <p:spPr>
          <a:xfrm>
            <a:off x="1380569" y="3287053"/>
            <a:ext cx="188258" cy="69149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eft Bracket 107">
            <a:extLst>
              <a:ext uri="{FF2B5EF4-FFF2-40B4-BE49-F238E27FC236}">
                <a16:creationId xmlns:a16="http://schemas.microsoft.com/office/drawing/2014/main" id="{43E30F42-234E-2E4D-A101-41104164BDC5}"/>
              </a:ext>
            </a:extLst>
          </p:cNvPr>
          <p:cNvSpPr/>
          <p:nvPr/>
        </p:nvSpPr>
        <p:spPr>
          <a:xfrm>
            <a:off x="1379646" y="4135114"/>
            <a:ext cx="169786" cy="166141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58E01B8-173E-8648-80FE-E16A4035608C}"/>
              </a:ext>
            </a:extLst>
          </p:cNvPr>
          <p:cNvCxnSpPr>
            <a:cxnSpLocks/>
          </p:cNvCxnSpPr>
          <p:nvPr/>
        </p:nvCxnSpPr>
        <p:spPr>
          <a:xfrm rot="5400000">
            <a:off x="2838825" y="4782732"/>
            <a:ext cx="1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70C332BC-DC1B-3744-9996-C7084E0AFC85}"/>
              </a:ext>
            </a:extLst>
          </p:cNvPr>
          <p:cNvSpPr txBox="1"/>
          <p:nvPr/>
        </p:nvSpPr>
        <p:spPr>
          <a:xfrm>
            <a:off x="4848295" y="3510492"/>
            <a:ext cx="529312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35BB39E-CBCE-A14A-A924-4ADEA1D3AA18}"/>
              </a:ext>
            </a:extLst>
          </p:cNvPr>
          <p:cNvSpPr txBox="1"/>
          <p:nvPr/>
        </p:nvSpPr>
        <p:spPr>
          <a:xfrm>
            <a:off x="5435388" y="3507813"/>
            <a:ext cx="646331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bS18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7C20FD1-2ECD-4843-ACE6-D1999451FC71}"/>
              </a:ext>
            </a:extLst>
          </p:cNvPr>
          <p:cNvCxnSpPr>
            <a:cxnSpLocks/>
          </p:cNvCxnSpPr>
          <p:nvPr/>
        </p:nvCxnSpPr>
        <p:spPr>
          <a:xfrm flipH="1">
            <a:off x="5648213" y="3885577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235D976-5DB1-714B-8308-E6A987CAC467}"/>
              </a:ext>
            </a:extLst>
          </p:cNvPr>
          <p:cNvCxnSpPr>
            <a:cxnSpLocks/>
          </p:cNvCxnSpPr>
          <p:nvPr/>
        </p:nvCxnSpPr>
        <p:spPr>
          <a:xfrm>
            <a:off x="5523681" y="2915084"/>
            <a:ext cx="278990" cy="6017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65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97773D7-C657-E74A-98C9-EDD269B87B44}"/>
              </a:ext>
            </a:extLst>
          </p:cNvPr>
          <p:cNvSpPr txBox="1"/>
          <p:nvPr/>
        </p:nvSpPr>
        <p:spPr>
          <a:xfrm>
            <a:off x="1694886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uS17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88576C-4B3F-4B49-8162-341E1238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/>
              <a:t>30S Subunit Assembly Map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11AD5A-F60D-6241-A0D9-7D4D73DC5007}"/>
              </a:ext>
            </a:extLst>
          </p:cNvPr>
          <p:cNvSpPr/>
          <p:nvPr/>
        </p:nvSpPr>
        <p:spPr>
          <a:xfrm>
            <a:off x="1685369" y="1900518"/>
            <a:ext cx="2187388" cy="233082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CCE1F3-1B36-1048-A6CD-92579FC26328}"/>
              </a:ext>
            </a:extLst>
          </p:cNvPr>
          <p:cNvSpPr/>
          <p:nvPr/>
        </p:nvSpPr>
        <p:spPr>
          <a:xfrm>
            <a:off x="3881721" y="1900518"/>
            <a:ext cx="2187388" cy="2330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1C2466-0E0F-2A45-809A-686CABB1A910}"/>
              </a:ext>
            </a:extLst>
          </p:cNvPr>
          <p:cNvSpPr/>
          <p:nvPr/>
        </p:nvSpPr>
        <p:spPr>
          <a:xfrm>
            <a:off x="6078073" y="1900518"/>
            <a:ext cx="2187388" cy="2330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E3A3BD-33E0-3346-9038-C1FF31631159}"/>
              </a:ext>
            </a:extLst>
          </p:cNvPr>
          <p:cNvSpPr txBox="1"/>
          <p:nvPr/>
        </p:nvSpPr>
        <p:spPr>
          <a:xfrm>
            <a:off x="2017062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5'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C2138-92DE-F842-9108-573FACAD3A20}"/>
              </a:ext>
            </a:extLst>
          </p:cNvPr>
          <p:cNvSpPr txBox="1"/>
          <p:nvPr/>
        </p:nvSpPr>
        <p:spPr>
          <a:xfrm>
            <a:off x="4052052" y="1531186"/>
            <a:ext cx="16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Central Domain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AD9DA4-A722-6840-997E-5A5C539E0770}"/>
              </a:ext>
            </a:extLst>
          </p:cNvPr>
          <p:cNvSpPr txBox="1"/>
          <p:nvPr/>
        </p:nvSpPr>
        <p:spPr>
          <a:xfrm>
            <a:off x="6394015" y="1531186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3' Domain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18FC9B-C100-C64F-AC66-F261B98AB372}"/>
              </a:ext>
            </a:extLst>
          </p:cNvPr>
          <p:cNvSpPr txBox="1"/>
          <p:nvPr/>
        </p:nvSpPr>
        <p:spPr>
          <a:xfrm>
            <a:off x="2451910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D8640D-BCCE-FF4D-8D06-C463E5761AD2}"/>
              </a:ext>
            </a:extLst>
          </p:cNvPr>
          <p:cNvSpPr txBox="1"/>
          <p:nvPr/>
        </p:nvSpPr>
        <p:spPr>
          <a:xfrm>
            <a:off x="3223739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4C0D41-BBFF-234A-989B-054722C19C7F}"/>
              </a:ext>
            </a:extLst>
          </p:cNvPr>
          <p:cNvSpPr txBox="1"/>
          <p:nvPr/>
        </p:nvSpPr>
        <p:spPr>
          <a:xfrm>
            <a:off x="4274416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DF5C3E-888E-9E43-AFFB-7BB329224139}"/>
              </a:ext>
            </a:extLst>
          </p:cNvPr>
          <p:cNvSpPr txBox="1"/>
          <p:nvPr/>
        </p:nvSpPr>
        <p:spPr>
          <a:xfrm>
            <a:off x="5102748" y="2546884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D43B6B-629C-1C44-A0EE-A1DCCF44C274}"/>
              </a:ext>
            </a:extLst>
          </p:cNvPr>
          <p:cNvSpPr txBox="1"/>
          <p:nvPr/>
        </p:nvSpPr>
        <p:spPr>
          <a:xfrm>
            <a:off x="6818271" y="254688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5AA270-B51A-624B-8325-1F83B38314AA}"/>
              </a:ext>
            </a:extLst>
          </p:cNvPr>
          <p:cNvSpPr txBox="1"/>
          <p:nvPr/>
        </p:nvSpPr>
        <p:spPr>
          <a:xfrm>
            <a:off x="2756196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5A0D8-D3EC-5A49-9273-2D2DC6138C62}"/>
              </a:ext>
            </a:extLst>
          </p:cNvPr>
          <p:cNvSpPr txBox="1"/>
          <p:nvPr/>
        </p:nvSpPr>
        <p:spPr>
          <a:xfrm>
            <a:off x="3083876" y="4806658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CA45A34-98E7-364F-BF6B-5FA86233E707}"/>
              </a:ext>
            </a:extLst>
          </p:cNvPr>
          <p:cNvSpPr txBox="1"/>
          <p:nvPr/>
        </p:nvSpPr>
        <p:spPr>
          <a:xfrm>
            <a:off x="1969840" y="4806658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3B14B0-BECA-754D-913E-A4BD1C5548E2}"/>
              </a:ext>
            </a:extLst>
          </p:cNvPr>
          <p:cNvSpPr txBox="1"/>
          <p:nvPr/>
        </p:nvSpPr>
        <p:spPr>
          <a:xfrm>
            <a:off x="3890551" y="4306899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372F7A-66F1-BC42-A2E9-A4BA150305CB}"/>
              </a:ext>
            </a:extLst>
          </p:cNvPr>
          <p:cNvSpPr txBox="1"/>
          <p:nvPr/>
        </p:nvSpPr>
        <p:spPr>
          <a:xfrm>
            <a:off x="5226166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bS21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7DF81D-3D8D-3E4C-A876-509EF23C1FCB}"/>
              </a:ext>
            </a:extLst>
          </p:cNvPr>
          <p:cNvSpPr txBox="1"/>
          <p:nvPr/>
        </p:nvSpPr>
        <p:spPr>
          <a:xfrm>
            <a:off x="6226531" y="3512295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8E2173-397C-1146-BF22-B1D80CF09232}"/>
              </a:ext>
            </a:extLst>
          </p:cNvPr>
          <p:cNvSpPr txBox="1"/>
          <p:nvPr/>
        </p:nvSpPr>
        <p:spPr>
          <a:xfrm>
            <a:off x="6897609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7FA9B1-5104-8644-BA78-284327FD9D6C}"/>
              </a:ext>
            </a:extLst>
          </p:cNvPr>
          <p:cNvSpPr txBox="1"/>
          <p:nvPr/>
        </p:nvSpPr>
        <p:spPr>
          <a:xfrm>
            <a:off x="7707351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6AF01D-F1CF-9E4E-ACFF-65E9E252EBD9}"/>
              </a:ext>
            </a:extLst>
          </p:cNvPr>
          <p:cNvSpPr txBox="1"/>
          <p:nvPr/>
        </p:nvSpPr>
        <p:spPr>
          <a:xfrm>
            <a:off x="6155428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21D9FA-C6F1-CC49-A7EE-C3B454CA9026}"/>
              </a:ext>
            </a:extLst>
          </p:cNvPr>
          <p:cNvSpPr txBox="1"/>
          <p:nvPr/>
        </p:nvSpPr>
        <p:spPr>
          <a:xfrm>
            <a:off x="7569872" y="4438587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uS14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101FDB-BA7A-2246-9C71-2ACA6A18A65F}"/>
              </a:ext>
            </a:extLst>
          </p:cNvPr>
          <p:cNvSpPr txBox="1"/>
          <p:nvPr/>
        </p:nvSpPr>
        <p:spPr>
          <a:xfrm>
            <a:off x="6226530" y="5365494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25D58E-7024-CB43-B7EE-653E0EA538F1}"/>
              </a:ext>
            </a:extLst>
          </p:cNvPr>
          <p:cNvSpPr txBox="1"/>
          <p:nvPr/>
        </p:nvSpPr>
        <p:spPr>
          <a:xfrm>
            <a:off x="7388330" y="5611858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uS2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1A5A58-D960-AE41-BE03-3F397C84CDB2}"/>
              </a:ext>
            </a:extLst>
          </p:cNvPr>
          <p:cNvCxnSpPr/>
          <p:nvPr/>
        </p:nvCxnSpPr>
        <p:spPr>
          <a:xfrm>
            <a:off x="2018051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16526C-B48B-D743-A697-0A1AF9036690}"/>
              </a:ext>
            </a:extLst>
          </p:cNvPr>
          <p:cNvCxnSpPr/>
          <p:nvPr/>
        </p:nvCxnSpPr>
        <p:spPr>
          <a:xfrm>
            <a:off x="2775075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2599AA4-6E87-024F-993D-4315CBBA6845}"/>
              </a:ext>
            </a:extLst>
          </p:cNvPr>
          <p:cNvCxnSpPr/>
          <p:nvPr/>
        </p:nvCxnSpPr>
        <p:spPr>
          <a:xfrm>
            <a:off x="3488395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FC513-0C98-494B-BC6A-8F7D9B92667F}"/>
              </a:ext>
            </a:extLst>
          </p:cNvPr>
          <p:cNvCxnSpPr/>
          <p:nvPr/>
        </p:nvCxnSpPr>
        <p:spPr>
          <a:xfrm>
            <a:off x="4539072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39C9CA9-558A-1F48-8AC6-E9DE274EABCC}"/>
              </a:ext>
            </a:extLst>
          </p:cNvPr>
          <p:cNvCxnSpPr/>
          <p:nvPr/>
        </p:nvCxnSpPr>
        <p:spPr>
          <a:xfrm>
            <a:off x="5425913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8534DF-AB4C-4344-A977-8C17B4484DB2}"/>
              </a:ext>
            </a:extLst>
          </p:cNvPr>
          <p:cNvCxnSpPr/>
          <p:nvPr/>
        </p:nvCxnSpPr>
        <p:spPr>
          <a:xfrm>
            <a:off x="7082927" y="2121659"/>
            <a:ext cx="1" cy="4135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CD3C52-B592-4441-8DA1-7A26C1081B80}"/>
              </a:ext>
            </a:extLst>
          </p:cNvPr>
          <p:cNvCxnSpPr>
            <a:cxnSpLocks/>
          </p:cNvCxnSpPr>
          <p:nvPr/>
        </p:nvCxnSpPr>
        <p:spPr>
          <a:xfrm>
            <a:off x="2779062" y="2930722"/>
            <a:ext cx="169286" cy="59502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83F87E-5684-7C43-A7BF-CD8E8A010E64}"/>
              </a:ext>
            </a:extLst>
          </p:cNvPr>
          <p:cNvCxnSpPr>
            <a:cxnSpLocks/>
          </p:cNvCxnSpPr>
          <p:nvPr/>
        </p:nvCxnSpPr>
        <p:spPr>
          <a:xfrm flipH="1">
            <a:off x="3206492" y="2925475"/>
            <a:ext cx="276062" cy="5913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E54E417-1478-6345-BC12-2170AB16BA5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3079362" y="3881627"/>
            <a:ext cx="145052" cy="9250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1FF23B-34D2-2C45-8DA1-7E9819AA3D81}"/>
              </a:ext>
            </a:extLst>
          </p:cNvPr>
          <p:cNvCxnSpPr>
            <a:cxnSpLocks/>
          </p:cNvCxnSpPr>
          <p:nvPr/>
        </p:nvCxnSpPr>
        <p:spPr>
          <a:xfrm flipH="1">
            <a:off x="2396137" y="3878317"/>
            <a:ext cx="481595" cy="9283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0706CAE-E0F3-CB42-B324-908DC470A5F2}"/>
              </a:ext>
            </a:extLst>
          </p:cNvPr>
          <p:cNvCxnSpPr>
            <a:cxnSpLocks/>
            <a:stCxn id="10" idx="2"/>
            <a:endCxn id="18" idx="0"/>
          </p:cNvCxnSpPr>
          <p:nvPr/>
        </p:nvCxnSpPr>
        <p:spPr>
          <a:xfrm>
            <a:off x="2018052" y="2916216"/>
            <a:ext cx="274954" cy="189044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1F94067-09BE-744B-846A-93721B9C2955}"/>
              </a:ext>
            </a:extLst>
          </p:cNvPr>
          <p:cNvCxnSpPr>
            <a:cxnSpLocks/>
          </p:cNvCxnSpPr>
          <p:nvPr/>
        </p:nvCxnSpPr>
        <p:spPr>
          <a:xfrm flipH="1">
            <a:off x="2488850" y="2914389"/>
            <a:ext cx="1930186" cy="192184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6568B00-48BC-974D-93A6-D8A678130858}"/>
              </a:ext>
            </a:extLst>
          </p:cNvPr>
          <p:cNvCxnSpPr>
            <a:cxnSpLocks/>
          </p:cNvCxnSpPr>
          <p:nvPr/>
        </p:nvCxnSpPr>
        <p:spPr>
          <a:xfrm flipH="1">
            <a:off x="3466677" y="2916510"/>
            <a:ext cx="1143797" cy="18901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027F157-2B56-774D-99EC-67358463716A}"/>
              </a:ext>
            </a:extLst>
          </p:cNvPr>
          <p:cNvCxnSpPr>
            <a:cxnSpLocks/>
          </p:cNvCxnSpPr>
          <p:nvPr/>
        </p:nvCxnSpPr>
        <p:spPr>
          <a:xfrm flipH="1">
            <a:off x="5070714" y="2916724"/>
            <a:ext cx="241688" cy="58425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08B2298-E9D8-A44D-BBC2-4BD60D85A124}"/>
              </a:ext>
            </a:extLst>
          </p:cNvPr>
          <p:cNvCxnSpPr>
            <a:cxnSpLocks/>
            <a:stCxn id="89" idx="3"/>
            <a:endCxn id="87" idx="7"/>
          </p:cNvCxnSpPr>
          <p:nvPr/>
        </p:nvCxnSpPr>
        <p:spPr>
          <a:xfrm flipH="1">
            <a:off x="4442229" y="3831762"/>
            <a:ext cx="394625" cy="5219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F6FEF61-9A56-5C48-BB41-C7D251DA2E58}"/>
              </a:ext>
            </a:extLst>
          </p:cNvPr>
          <p:cNvCxnSpPr>
            <a:cxnSpLocks/>
          </p:cNvCxnSpPr>
          <p:nvPr/>
        </p:nvCxnSpPr>
        <p:spPr>
          <a:xfrm>
            <a:off x="5227216" y="3851785"/>
            <a:ext cx="201450" cy="58680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22F1FED-E240-8F46-A539-61BC61FE08FB}"/>
              </a:ext>
            </a:extLst>
          </p:cNvPr>
          <p:cNvCxnSpPr>
            <a:cxnSpLocks/>
          </p:cNvCxnSpPr>
          <p:nvPr/>
        </p:nvCxnSpPr>
        <p:spPr>
          <a:xfrm flipV="1">
            <a:off x="3679011" y="4623253"/>
            <a:ext cx="1536461" cy="3657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D74A5D0-86BB-6C43-B3FC-C873A9357F60}"/>
              </a:ext>
            </a:extLst>
          </p:cNvPr>
          <p:cNvCxnSpPr>
            <a:cxnSpLocks/>
            <a:stCxn id="88" idx="3"/>
            <a:endCxn id="22" idx="0"/>
          </p:cNvCxnSpPr>
          <p:nvPr/>
        </p:nvCxnSpPr>
        <p:spPr>
          <a:xfrm flipH="1">
            <a:off x="6491187" y="2866351"/>
            <a:ext cx="363228" cy="645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B44FE36-B85C-054E-BE84-E4B6BD61EF0C}"/>
              </a:ext>
            </a:extLst>
          </p:cNvPr>
          <p:cNvCxnSpPr>
            <a:cxnSpLocks/>
            <a:endCxn id="93" idx="0"/>
          </p:cNvCxnSpPr>
          <p:nvPr/>
        </p:nvCxnSpPr>
        <p:spPr>
          <a:xfrm>
            <a:off x="7114867" y="2918752"/>
            <a:ext cx="105908" cy="58757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924986F-3736-394A-A711-41EE5FB5EA37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280875" y="2870513"/>
            <a:ext cx="521129" cy="69164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68834C8-4F11-3F4E-9E83-BC2AB80D5AC0}"/>
              </a:ext>
            </a:extLst>
          </p:cNvPr>
          <p:cNvCxnSpPr>
            <a:cxnSpLocks/>
            <a:endCxn id="96" idx="2"/>
          </p:cNvCxnSpPr>
          <p:nvPr/>
        </p:nvCxnSpPr>
        <p:spPr>
          <a:xfrm>
            <a:off x="3652157" y="5074556"/>
            <a:ext cx="2515864" cy="4753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DE18EB79-F200-8C43-AE30-6F81B4C79CC1}"/>
              </a:ext>
            </a:extLst>
          </p:cNvPr>
          <p:cNvCxnSpPr>
            <a:cxnSpLocks/>
          </p:cNvCxnSpPr>
          <p:nvPr/>
        </p:nvCxnSpPr>
        <p:spPr>
          <a:xfrm>
            <a:off x="6482455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8E70E67-C94D-E741-B802-B166FAFB0C1E}"/>
              </a:ext>
            </a:extLst>
          </p:cNvPr>
          <p:cNvCxnSpPr>
            <a:cxnSpLocks/>
            <a:endCxn id="72" idx="1"/>
          </p:cNvCxnSpPr>
          <p:nvPr/>
        </p:nvCxnSpPr>
        <p:spPr>
          <a:xfrm>
            <a:off x="6718892" y="3825470"/>
            <a:ext cx="945633" cy="6629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46B6FB0B-3100-EF41-9F04-06344898E63F}"/>
              </a:ext>
            </a:extLst>
          </p:cNvPr>
          <p:cNvCxnSpPr>
            <a:cxnSpLocks/>
          </p:cNvCxnSpPr>
          <p:nvPr/>
        </p:nvCxnSpPr>
        <p:spPr>
          <a:xfrm>
            <a:off x="7950362" y="3878317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D08D856-7334-9E4B-8C47-672E3C978ABC}"/>
              </a:ext>
            </a:extLst>
          </p:cNvPr>
          <p:cNvCxnSpPr>
            <a:cxnSpLocks/>
          </p:cNvCxnSpPr>
          <p:nvPr/>
        </p:nvCxnSpPr>
        <p:spPr>
          <a:xfrm>
            <a:off x="6802551" y="4619986"/>
            <a:ext cx="764996" cy="65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CBD1C37-AD8B-CB4D-AC1B-11267E1AAD4E}"/>
              </a:ext>
            </a:extLst>
          </p:cNvPr>
          <p:cNvCxnSpPr>
            <a:cxnSpLocks/>
          </p:cNvCxnSpPr>
          <p:nvPr/>
        </p:nvCxnSpPr>
        <p:spPr>
          <a:xfrm>
            <a:off x="6801759" y="5605887"/>
            <a:ext cx="528062" cy="19017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0D1E889-D52A-794E-9242-1012567A6098}"/>
              </a:ext>
            </a:extLst>
          </p:cNvPr>
          <p:cNvCxnSpPr>
            <a:cxnSpLocks/>
          </p:cNvCxnSpPr>
          <p:nvPr/>
        </p:nvCxnSpPr>
        <p:spPr>
          <a:xfrm>
            <a:off x="6482451" y="4808102"/>
            <a:ext cx="1" cy="54864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0CA659E7-FBA0-7849-83C9-63FB0609704D}"/>
              </a:ext>
            </a:extLst>
          </p:cNvPr>
          <p:cNvSpPr txBox="1"/>
          <p:nvPr/>
        </p:nvSpPr>
        <p:spPr>
          <a:xfrm>
            <a:off x="842686" y="263562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1ᴼ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D538D00-3D42-F845-A03F-70E993BD6CAB}"/>
              </a:ext>
            </a:extLst>
          </p:cNvPr>
          <p:cNvSpPr txBox="1"/>
          <p:nvPr/>
        </p:nvSpPr>
        <p:spPr>
          <a:xfrm>
            <a:off x="842686" y="366656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2ᴼ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D4A8B6F-9A02-7448-9C13-7B3F634CCC88}"/>
              </a:ext>
            </a:extLst>
          </p:cNvPr>
          <p:cNvSpPr txBox="1"/>
          <p:nvPr/>
        </p:nvSpPr>
        <p:spPr>
          <a:xfrm>
            <a:off x="842686" y="487680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3ᴼ</a:t>
            </a:r>
          </a:p>
        </p:txBody>
      </p:sp>
      <p:sp>
        <p:nvSpPr>
          <p:cNvPr id="106" name="Left Bracket 105">
            <a:extLst>
              <a:ext uri="{FF2B5EF4-FFF2-40B4-BE49-F238E27FC236}">
                <a16:creationId xmlns:a16="http://schemas.microsoft.com/office/drawing/2014/main" id="{9554F11A-D80B-CD4F-B9EC-692B588B4AF7}"/>
              </a:ext>
            </a:extLst>
          </p:cNvPr>
          <p:cNvSpPr/>
          <p:nvPr/>
        </p:nvSpPr>
        <p:spPr>
          <a:xfrm>
            <a:off x="1380569" y="2421668"/>
            <a:ext cx="183116" cy="671151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Left Bracket 106">
            <a:extLst>
              <a:ext uri="{FF2B5EF4-FFF2-40B4-BE49-F238E27FC236}">
                <a16:creationId xmlns:a16="http://schemas.microsoft.com/office/drawing/2014/main" id="{C919E9DC-EAD5-1548-B263-8D290EC03F68}"/>
              </a:ext>
            </a:extLst>
          </p:cNvPr>
          <p:cNvSpPr/>
          <p:nvPr/>
        </p:nvSpPr>
        <p:spPr>
          <a:xfrm>
            <a:off x="1380569" y="3287053"/>
            <a:ext cx="188258" cy="69149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eft Bracket 107">
            <a:extLst>
              <a:ext uri="{FF2B5EF4-FFF2-40B4-BE49-F238E27FC236}">
                <a16:creationId xmlns:a16="http://schemas.microsoft.com/office/drawing/2014/main" id="{43E30F42-234E-2E4D-A101-41104164BDC5}"/>
              </a:ext>
            </a:extLst>
          </p:cNvPr>
          <p:cNvSpPr/>
          <p:nvPr/>
        </p:nvSpPr>
        <p:spPr>
          <a:xfrm>
            <a:off x="1379646" y="4135114"/>
            <a:ext cx="169786" cy="1661410"/>
          </a:xfrm>
          <a:prstGeom prst="leftBracke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58E01B8-173E-8648-80FE-E16A4035608C}"/>
              </a:ext>
            </a:extLst>
          </p:cNvPr>
          <p:cNvCxnSpPr>
            <a:cxnSpLocks/>
            <a:stCxn id="86" idx="2"/>
          </p:cNvCxnSpPr>
          <p:nvPr/>
        </p:nvCxnSpPr>
        <p:spPr>
          <a:xfrm flipH="1">
            <a:off x="2610227" y="4998739"/>
            <a:ext cx="41514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70C332BC-DC1B-3744-9996-C7084E0AFC85}"/>
              </a:ext>
            </a:extLst>
          </p:cNvPr>
          <p:cNvSpPr txBox="1"/>
          <p:nvPr/>
        </p:nvSpPr>
        <p:spPr>
          <a:xfrm>
            <a:off x="4800710" y="3512295"/>
            <a:ext cx="529312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35BB39E-CBCE-A14A-A924-4ADEA1D3AA18}"/>
              </a:ext>
            </a:extLst>
          </p:cNvPr>
          <p:cNvSpPr txBox="1"/>
          <p:nvPr/>
        </p:nvSpPr>
        <p:spPr>
          <a:xfrm>
            <a:off x="5443242" y="3512295"/>
            <a:ext cx="646331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/>
              <a:t>bS18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B7C20FD1-2ECD-4843-ACE6-D1999451FC71}"/>
              </a:ext>
            </a:extLst>
          </p:cNvPr>
          <p:cNvCxnSpPr>
            <a:cxnSpLocks/>
          </p:cNvCxnSpPr>
          <p:nvPr/>
        </p:nvCxnSpPr>
        <p:spPr>
          <a:xfrm flipH="1">
            <a:off x="5648213" y="3885577"/>
            <a:ext cx="157321" cy="5570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235D976-5DB1-714B-8308-E6A987CAC467}"/>
              </a:ext>
            </a:extLst>
          </p:cNvPr>
          <p:cNvCxnSpPr>
            <a:cxnSpLocks/>
            <a:endCxn id="90" idx="0"/>
          </p:cNvCxnSpPr>
          <p:nvPr/>
        </p:nvCxnSpPr>
        <p:spPr>
          <a:xfrm>
            <a:off x="5523681" y="2915084"/>
            <a:ext cx="242727" cy="5912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BF790AA8-4F8F-E543-8C26-6553A7731330}"/>
              </a:ext>
            </a:extLst>
          </p:cNvPr>
          <p:cNvSpPr/>
          <p:nvPr/>
        </p:nvSpPr>
        <p:spPr>
          <a:xfrm>
            <a:off x="2451910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C673976-3ADA-7A4D-AE3A-0878AB0868C9}"/>
              </a:ext>
            </a:extLst>
          </p:cNvPr>
          <p:cNvSpPr/>
          <p:nvPr/>
        </p:nvSpPr>
        <p:spPr>
          <a:xfrm>
            <a:off x="7569872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B4D315FD-C462-0C48-9434-769F24B3D582}"/>
              </a:ext>
            </a:extLst>
          </p:cNvPr>
          <p:cNvSpPr/>
          <p:nvPr/>
        </p:nvSpPr>
        <p:spPr>
          <a:xfrm>
            <a:off x="1694886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6231383-9292-6B4A-AA0E-BDF7D3A419AB}"/>
              </a:ext>
            </a:extLst>
          </p:cNvPr>
          <p:cNvSpPr/>
          <p:nvPr/>
        </p:nvSpPr>
        <p:spPr>
          <a:xfrm>
            <a:off x="3165230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827550F1-0825-764A-B6AD-BBF45A46403D}"/>
              </a:ext>
            </a:extLst>
          </p:cNvPr>
          <p:cNvSpPr/>
          <p:nvPr/>
        </p:nvSpPr>
        <p:spPr>
          <a:xfrm>
            <a:off x="1969840" y="4809046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56443338-8F2F-6B4B-B002-FC08D2FE4B6E}"/>
              </a:ext>
            </a:extLst>
          </p:cNvPr>
          <p:cNvSpPr/>
          <p:nvPr/>
        </p:nvSpPr>
        <p:spPr>
          <a:xfrm>
            <a:off x="2756196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C143C5A7-5039-3441-9D5C-78BCED27843B}"/>
              </a:ext>
            </a:extLst>
          </p:cNvPr>
          <p:cNvSpPr/>
          <p:nvPr/>
        </p:nvSpPr>
        <p:spPr>
          <a:xfrm>
            <a:off x="4215907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883764CE-6061-2541-8A00-894EB5B547FC}"/>
              </a:ext>
            </a:extLst>
          </p:cNvPr>
          <p:cNvSpPr/>
          <p:nvPr/>
        </p:nvSpPr>
        <p:spPr>
          <a:xfrm>
            <a:off x="5102748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AB16B7B6-6FC7-1C4A-AF7C-45CBF06FE000}"/>
              </a:ext>
            </a:extLst>
          </p:cNvPr>
          <p:cNvSpPr/>
          <p:nvPr/>
        </p:nvSpPr>
        <p:spPr>
          <a:xfrm>
            <a:off x="3025367" y="4808102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8D88DE43-7B54-9A4D-866A-57E18F227DBA}"/>
              </a:ext>
            </a:extLst>
          </p:cNvPr>
          <p:cNvSpPr/>
          <p:nvPr/>
        </p:nvSpPr>
        <p:spPr>
          <a:xfrm>
            <a:off x="3890551" y="4297829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EB79926-5A94-8D4C-B4C2-A7072A65D47F}"/>
              </a:ext>
            </a:extLst>
          </p:cNvPr>
          <p:cNvSpPr/>
          <p:nvPr/>
        </p:nvSpPr>
        <p:spPr>
          <a:xfrm>
            <a:off x="6759762" y="2540914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554E9D75-D87C-9448-BCE9-2E316E11D612}"/>
              </a:ext>
            </a:extLst>
          </p:cNvPr>
          <p:cNvSpPr/>
          <p:nvPr/>
        </p:nvSpPr>
        <p:spPr>
          <a:xfrm>
            <a:off x="4742201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2C500951-61A8-C047-959A-BA2AE25C3A06}"/>
              </a:ext>
            </a:extLst>
          </p:cNvPr>
          <p:cNvSpPr/>
          <p:nvPr/>
        </p:nvSpPr>
        <p:spPr>
          <a:xfrm>
            <a:off x="5443242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C0A2811-3AB1-3346-BCF1-D56FB5FC5980}"/>
              </a:ext>
            </a:extLst>
          </p:cNvPr>
          <p:cNvSpPr/>
          <p:nvPr/>
        </p:nvSpPr>
        <p:spPr>
          <a:xfrm>
            <a:off x="5226166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593DC8B-F2D9-494E-BDCC-C402B3CB7E8E}"/>
              </a:ext>
            </a:extLst>
          </p:cNvPr>
          <p:cNvSpPr/>
          <p:nvPr/>
        </p:nvSpPr>
        <p:spPr>
          <a:xfrm>
            <a:off x="6168022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001F07B-725B-7F45-9E73-783223A2FE99}"/>
              </a:ext>
            </a:extLst>
          </p:cNvPr>
          <p:cNvSpPr/>
          <p:nvPr/>
        </p:nvSpPr>
        <p:spPr>
          <a:xfrm>
            <a:off x="6897609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5316229F-CDF3-F847-AA1D-CDF7F82199A6}"/>
              </a:ext>
            </a:extLst>
          </p:cNvPr>
          <p:cNvSpPr/>
          <p:nvPr/>
        </p:nvSpPr>
        <p:spPr>
          <a:xfrm>
            <a:off x="7707351" y="3506325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E4B95DB2-138D-D248-B657-1B63F889A195}"/>
              </a:ext>
            </a:extLst>
          </p:cNvPr>
          <p:cNvSpPr/>
          <p:nvPr/>
        </p:nvSpPr>
        <p:spPr>
          <a:xfrm>
            <a:off x="6155428" y="443261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A2B1299-A84F-BA45-ACE3-2C6F4A1CC205}"/>
              </a:ext>
            </a:extLst>
          </p:cNvPr>
          <p:cNvSpPr/>
          <p:nvPr/>
        </p:nvSpPr>
        <p:spPr>
          <a:xfrm>
            <a:off x="6168021" y="5359250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A2798225-ABC5-5840-85E5-A4FFFCF29AC1}"/>
              </a:ext>
            </a:extLst>
          </p:cNvPr>
          <p:cNvSpPr/>
          <p:nvPr/>
        </p:nvSpPr>
        <p:spPr>
          <a:xfrm>
            <a:off x="7329821" y="5605887"/>
            <a:ext cx="646331" cy="38127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3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83</Words>
  <Application>Microsoft Macintosh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30S Subunit Assembly Map</vt:lpstr>
      <vt:lpstr>30S Subunit Assembly Map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Gregory</dc:creator>
  <cp:lastModifiedBy>Steven Gregory</cp:lastModifiedBy>
  <cp:revision>8</cp:revision>
  <dcterms:created xsi:type="dcterms:W3CDTF">2020-12-04T14:27:02Z</dcterms:created>
  <dcterms:modified xsi:type="dcterms:W3CDTF">2020-12-04T17:50:24Z</dcterms:modified>
</cp:coreProperties>
</file>