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8" r:id="rId3"/>
    <p:sldId id="261" r:id="rId4"/>
    <p:sldId id="268" r:id="rId5"/>
    <p:sldId id="269" r:id="rId6"/>
    <p:sldId id="270" r:id="rId7"/>
    <p:sldId id="262" r:id="rId8"/>
    <p:sldId id="257" r:id="rId9"/>
    <p:sldId id="260" r:id="rId10"/>
    <p:sldId id="263" r:id="rId11"/>
    <p:sldId id="264" r:id="rId12"/>
    <p:sldId id="267" r:id="rId13"/>
    <p:sldId id="265" r:id="rId14"/>
    <p:sldId id="26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Sorts Mill Goudy" panose="020B060402020202020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coPJ2m37UM+IjVIMM7WYcwq89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31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0:42:38.595"/>
    </inkml:context>
    <inkml:brush xml:id="br0">
      <inkml:brushProperty name="width" value="0.05" units="cm"/>
      <inkml:brushProperty name="height" value="0.05" units="cm"/>
    </inkml:brush>
  </inkml:definitions>
  <inkml:trace contextRef="#ctx0" brushRef="#br0">4616 2103 24575,'0'-301'0,"-1"286"0,-1 0 0,0 0 0,-6-20 0,2 12 0,-2-11 0,2 7 0,0 0 0,-3-44 0,8 37 0,-9-48 0,6 66 0,0-1 0,0 1 0,-2 1 0,0-1 0,-8-14 0,1 2 0,1 1 0,-9-36 0,14 40 0,-1 1 0,0 0 0,-2 0 0,-19-32 0,-66-66 0,55 74 0,24 29 0,-26-22 0,16 15 0,2 4 0,-1 1 0,-46-27 0,-9-6 0,22 16 0,39 26 0,-23-18 0,32 21 0,0 2 0,0-1 0,-1 1 0,1 1 0,-1 0 0,-16-4 0,-6-2 0,18 5 0,-21-8 0,-54-11 0,63 17 0,0-1 0,1-1 0,-41-21 0,37 17 0,17 8 0,-1 1 0,1 0 0,-1 1 0,-27-3 0,35 5 0,-19-3 0,-39-13 0,44 11 0,-1 1 0,1 0 0,-30-1 0,37 5 0,-8 0 0,0 0 0,0-1 0,0-1 0,-27-9 0,-56-27 0,-22-7 0,5 10 0,-186-54 0,147 54 0,-22-6 0,139 28 0,29 8 0,0 1 0,0 1 0,-1 0 0,0 1 0,-14-1 0,-61-6 0,0-1 0,-171 10 0,134 2 0,-74 6 0,73-1 0,115-4 0,1 1 0,0 0 0,-21 8 0,-11 4 0,-26 1 0,-37 11 0,98-24 0,1 1 0,0-1 0,0 2 0,-8 4 0,7-3 0,0-1 0,-13 6 0,-117 35 0,109-36 0,1 2 0,-50 27 0,51-24 0,20-12 0,1 1 0,-1 0 0,1 1 0,0-1 0,-8 8 0,12-8 0,0 1 0,1-1 0,-1 1 0,1-1 0,0 1 0,0 0 0,0 0 0,1 0 0,-1 7 0,-4 8 0,4-12 0,0 0 0,0 0 0,1 1 0,0-1 0,1 11 0,4 41 0,-2-47 0,-2-9 0,1 21 0,-1-24 0,0 0 0,0 0 0,0 0 0,0 1 0,0-1 0,-1 0 0,1 0 0,0 0 0,-1 0 0,1 0 0,-1 0 0,1 0 0,-1 0 0,0 0 0,1 0 0,-1 0 0,0 0 0,-1 0 0,-5 5 0,1-2 0,0 0 0,-12 6 0,15-9 0,0 0 0,0 0 0,0 0 0,0 0 0,0-1 0,0 0 0,0 1 0,0-1 0,-5 0 0,1-1 0,0 0 0,1 0 0,-1 0 0,1-1 0,0 1 0,-1-2 0,1 1 0,-11-6 0,15 6 0,0 1 0,0-1 0,0 1 0,0-1 0,0 0 0,0 0 0,0 0 0,1 0 0,-1 0 0,1 0 0,-1-1 0,1 1 0,0 0 0,0-1 0,0 1 0,0-1 0,0 1 0,1-1 0,-1 1 0,1-1 0,0 0 0,0 1 0,0-1 0,0-5 0,1 2 0,1-1 0,0 1 0,0-1 0,0 1 0,1 0 0,0 0 0,0 0 0,0 0 0,1 1 0,4-6 0,-2 3 0,-1 0 0,0 0 0,4-11 0,-7 15 0,-1 1 0,0-1 0,0 1 0,-1-1 0,1 0 0,-1 1 0,1-1 0,-1 0 0,0 1 0,-1-1 0,1 0 0,-2-4 0,0 0 0,-1-1 0,-6-11 0,6 13 0,0 0 0,1 0 0,-1 0 0,-1-9 0,1-11 0,1-41 0,-2-13 0,4 81 0,0-1 0,-1 1 0,1-1 0,0 1 0,0-1 0,0 1 0,0-1 0,0 1 0,0-1 0,0 1 0,0-1 0,0 1 0,0-1 0,0 1 0,0-1 0,0 1 0,0-1 0,1 1 0,-1-1 0,0 1 0,0-1 0,1 1 0,-1 0 0,0-1 0,1 0 0,-1 2 0,1-1 0,0 0 0,-1 0 0,1 0 0,-1 1 0,1-1 0,-1 0 0,1 1 0,-1-1 0,1 1 0,-1-1 0,0 0 0,1 1 0,-1-1 0,1 1 0,-1 0 0,4 5 0,0 0 0,5 10 0,2 20 0,-8-26 0,-1 0 0,7 13 0,7 14 0,16 51 0,-22-45 0,-8-32 0,0-1 0,0 0 0,2 1 0,-1-1 0,8 15 0,12 22 0,-13-24 0,-8-17 0,1-1 0,-1 1 0,-1 0 0,3 9 0,-4-12 0,0-1 0,1 0 0,-1 0 0,0 1 0,0-1 0,0 0 0,-1 1 0,1-1 0,0 0 0,-1 0 0,0 0 0,1 0 0,-1 1 0,0-1 0,-1 2 0,1-4 0,1 1 0,0-1 0,0 0 0,0 1 0,-1-1 0,1 0 0,0 1 0,0-1 0,-1 0 0,1 1 0,0-1 0,-1 0 0,1 0 0,0 1 0,-1-1 0,1 0 0,0 0 0,-1 0 0,1 0 0,0 1 0,-1-1 0,1 0 0,-1 0 0,1 0 0,0 0 0,-1 0 0,1 0 0,-1 0 0,1 0 0,0 0 0,-1 0 0,1 0 0,-1 0 0,1 0 0,0-1 0,-1 1 0,1 0 0,-1 0 0,1 0 0,0 0 0,-1-1 0,1 1 0,-1-1 0,1 1 0,-1-1 0,0 0 0,1 0 0,-1 0 0,1 0 0,-1 0 0,1 0 0,0 0 0,-1 1 0,1-1 0,0 0 0,-1 0 0,1-1 0,0 1 0,0 0 0,0-2 0,0 2 0,1-1 0,-1 0 0,1 1 0,-1-1 0,1 0 0,0 1 0,0-1 0,-1 1 0,1-1 0,0 1 0,0 0 0,0-1 0,1 1 0,-1 0 0,0 0 0,0-1 0,1 1 0,-1 0 0,4-1 0,2-2 0,1 0 0,15-5 0,-10 4 0,14-6 0,-15 5 0,1 1 0,-1 1 0,16-4 0,-20 6 11,0 0 0,1-1 0,-1 0 0,-1 0 0,9-5 0,35-25-450,-32 20-553,-8 6-5834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0:42:51.215"/>
    </inkml:context>
    <inkml:brush xml:id="br0">
      <inkml:brushProperty name="width" value="0.05" units="cm"/>
      <inkml:brushProperty name="height" value="0.05" units="cm"/>
    </inkml:brush>
  </inkml:definitions>
  <inkml:trace contextRef="#ctx0" brushRef="#br0">8907 2370 24575,'0'-8'0,"1"-4"0,-2 0 0,1 1 0,-1-1 0,-1 0 0,-4-16 0,-29-82 0,26 78 0,-9-65 0,9 43 0,7 45 0,-1 1 0,0-1 0,-1 0 0,-7-14 0,6 13 0,0 0 0,-5-16 0,-4-35 0,3 5 0,-13-47 0,-20-80 0,39 166 0,0 1 0,-1 0 0,-15-27 0,-1-3 0,6 6 0,-14-56 0,15 51 0,9 31 0,2 0 0,-5-17 0,7 20 0,-1 0 0,0-1 0,-1 1 0,0 0 0,-1 1 0,-1-1 0,-12-18 0,11 17 0,0 0 0,1 0 0,-6-18 0,7 16 0,-1 0 0,-10-17 0,-81-103 0,70 98 0,15 22 0,-16-15 0,0-1 0,13 15 0,0 0 0,0 1 0,-2 0 0,1 2 0,-2 0 0,-32-17 0,-89-48 0,41 21 0,66 39 0,23 11 0,0 1 0,-1 1 0,0-1 0,0 1 0,0 1 0,0 0 0,-12-2 0,-5 3 0,-36 1 0,43 2 0,0-1 0,0-1 0,1-1 0,-26-5 0,9-1 0,1 1 0,-67-2 0,-75 9 0,76 1 0,41 0 0,6 0 0,0-2 0,-85-13 0,65 1 0,-132-32 0,160 34 0,-62-8 0,33 8 0,58 7 0,1-1 0,-1-1 0,-20-9 0,17 6 0,-32-9 0,34 15 0,-1 0 0,1 2 0,-1 0 0,-31 3 0,6 0 0,-220-2 0,245-1 0,1-2 0,-1 1 0,1-2 0,-28-9 0,-27-6 0,-49 6 0,75 9 0,-79-16 0,109 18 0,0-2 0,-31-9 0,0 0 0,30 10 0,0 1 0,0 0 0,0 1 0,0 1 0,-22 3 0,-15 8 0,39-7 0,-32 4 0,-8-8 0,-6 1 0,53 1 0,0-1 0,-15 6 0,14-4 0,-19 4 0,-40-4 0,47-3 0,-34 4 0,24 0 0,23-4 0,0 1 0,0 1 0,0-1 0,0 1 0,0 1 0,-12 5 0,5-1 0,-1 1 0,1-2 0,-2 0 0,1-2 0,0 1 0,-1-2 0,-34 2 0,-93-4 0,64-2 0,76 1 0,-1 0 0,0 0 0,1 1 0,-1-1 0,0 1 0,1 1 0,-1-1 0,1 1 0,-1 0 0,1 0 0,0 1 0,0 0 0,0 0 0,0 0 0,-5 5 0,3-3 0,0 0 0,0 0 0,-1-1 0,1 0 0,-1 0 0,0-1 0,0 0 0,-11 3 0,12-4 0,-71 25 0,-100 36 0,115-36 0,-96 57 0,93-51 0,-3 3 0,60-30 0,-2 1 0,0-1 0,0 0 0,-12 5 0,-41 17 0,14-4 0,28-14 0,-28 18 0,-15 8 0,34-23 0,-46 23 0,-25 16 0,91-46 0,0-1 0,-14 3 0,16-5 0,0 0 0,0 1 0,1 0 0,-12 7 0,5-3 0,0 0 0,-1 0 0,0-2 0,0 0 0,-24 5 0,14-3 0,-30 12 0,37-12 0,2 0 0,-28 9 0,30-11 0,-1 0 0,1 0 0,0 2 0,-14 9 0,28-16 0,-8 3 0,0 0 0,-1 0 0,1-1 0,-1 0 0,-12 2 0,10-3 0,-1 1 0,-17 8 0,-7 7 0,22-10 0,-1-1 0,-20 8 0,12-8 0,6-3 0,1 1 0,-1 2 0,1 0 0,0 0 0,-30 19 0,33-17 0,10-7 0,1 0 0,0 0 0,0 0 0,0 1 0,0-1 0,0 1 0,-3 4 0,-1 0 0,0 1 0,-1-2 0,0 1 0,0-1 0,-17 10 0,-1 1 0,16-9 0,1-1 0,-1-1 0,1 0 0,-1 0 0,-10 4 0,0-1 0,-25 15 0,8-4 0,18-9 0,8-5 0,-16 7 0,-4 0 0,22-9 0,1 0 0,0-1 0,-1 0 0,0 0 0,-13 2 0,-43-2 0,49-4 0,-1 2 0,0 0 0,-23 5 0,16 1 0,0 1 0,0 1 0,1 0 0,0 2 0,-36 23 0,16-12 0,5-2 0,4-3 0,23-12 0,0 0 0,-17 13 0,-13 8 0,30-20 0,1 1 0,0-1 0,-17 17 0,16-11 0,1 1 0,1 1 0,0 0 0,-10 19 0,18-30 0,-31 66 0,21-41 0,9-21 0,-1 1 0,-1-1 0,0 1 0,-8 12 0,4-8 0,0 1 0,1 0 0,1 1 0,0 0 0,-8 26 0,9-22 0,-1-1 0,-1 0 0,-11 19 0,14-28 0,0 1 0,1-1 0,-1 1 0,2 0 0,-3 13 0,3-12 0,0-1 0,-1 0 0,0-1 0,0 1 0,-6 10 0,5-14 0,0 1 0,0-1 0,-1 0 0,0 0 0,-10 8 0,10-9 0,-1 0 0,1 1 0,0 0 0,0 1 0,-6 8 0,7-5 0,0-1 0,1 1 0,0 0 0,-4 16 0,5-15 0,-1-1 0,0 0 0,0 0 0,-7 13 0,-12 9 0,18-25 0,0-1 0,0 0 0,0 1 0,1 0 0,0 0 0,0 0 0,0 0 0,-2 9 0,5-14 0,-1 0 0,1 1 0,0-1 0,0 1 0,0-1 0,0 1 0,1-1 0,-1 1 0,0-1 0,1 1 0,-1-1 0,1 0 0,-1 1 0,1-1 0,-1 0 0,1 1 0,0-1 0,0 0 0,1 2 0,2 1 0,0 0 0,0 0 0,9 5 0,8 9 0,-16-13 0,0 2 0,0-1 0,7 13 0,-10-17 0,-1 1 0,0-1 0,0 0 0,0 1 0,-1-1 0,1 1 0,-1 0 0,1-1 0,-1 1 0,0-1 0,0 1 0,0 0 0,0-1 0,0 1 0,-1 3 0,0-5 0,1 0 0,0 1 0,-1-1 0,0 0 0,1 0 0,-1 0 0,1 0 0,-1 0 0,0 0 0,0 0 0,0 0 0,0-1 0,1 1 0,-1 0 0,0 0 0,-2 0 0,0 0 0,1 1 0,-1-2 0,1 1 0,-1 0 0,0 0 0,1-1 0,-5 1 0,0-1 0,0 0 0,0 0 0,0-1 0,0 0 0,-7-2 0,3 0 0,0-1 0,1 0 0,-18-11 0,18 10 0,-1-1 0,0 2 0,-18-7 0,25 10 0,-2 0 0,0-1 0,0 0 0,-9-4 0,14 6 0,1-1 0,-1 1 0,0 0 0,0-1 0,0 1 0,1-1 0,-1 1 0,0-1 0,0 0 0,1 1 0,-1-1 0,1 0 0,-1 1 0,0-1 0,1 0 0,-1 0 0,1 1 0,0-1 0,-1 0 0,1 0 0,0 0 0,-1 0 0,1 0 0,0 0 0,0 1 0,0-1 0,0 0 0,0 0 0,0 0 0,0 0 0,0 0 0,0-1 0,1 1 0,-1 0 0,1 0 0,0 0 0,-1 1 0,1-1 0,0 0 0,-1 0 0,1 1 0,0-1 0,0 1 0,0-1 0,0 1 0,-1-1 0,3 0 0,5-4 0,-6 3 0,0 0 0,-1 0 0,1 0 0,0-1 0,-1 1 0,0 0 0,1-1 0,-1 1 0,0-1 0,0 0 0,0 1 0,-1-1 0,1 0 0,-1 0 0,1 1 0,-1-1 0,0 0 0,0 0 0,0 0 0,0 1 0,-2-7 0,2 8 0,-1 0 0,1 0 0,-1 0 0,0 0 0,1 0 0,-1 0 0,0 1 0,0-1 0,1 0 0,-1 0 0,0 0 0,0 1 0,0-1 0,0 0 0,-1 0 0,-18-8 0,9 5 0,-3-2 0,1-1 0,-1 0 0,1-1 0,-13-10 0,22 14 0,0 1 0,0-1 0,0 0 0,0 0 0,1 0 0,0 0 0,0 0 0,0-1 0,0 0 0,1 1 0,0-1 0,0 0 0,0 0 0,1 0 0,-2-7 0,1 0 0,1-19 0,1 27 0,0 0 0,0 0 0,1 0 0,-1-1 0,1 1 0,0 0 0,0 0 0,2-4 0,-3 8 0,1 0 0,-1 0 0,0 0 0,0 0 0,0 0 0,0 0 0,0 0 0,0 0 0,0 0 0,0 0 0,0-1 0,1 1 0,-1 0 0,0 0 0,0 0 0,0 0 0,0 0 0,0 0 0,0 0 0,0 0 0,1 0 0,-1 0 0,0 0 0,0 0 0,0 0 0,0 0 0,0 0 0,0 0 0,0 0 0,1 0 0,-1 0 0,0 0 0,0 0 0,0 0 0,0 1 0,0-1 0,0 0 0,0 0 0,0 0 0,1 0 0,-1 0 0,0 0 0,0 0 0,0 0 0,0 0 0,0 0 0,0 1 0,0-1 0,0 0 0,0 0 0,0 0 0,0 0 0,0 0 0,0 0 0,0 0 0,0 1 0,0-1 0,0 0 0,0 0 0,0 0 0,0 0 0,0 0 0,0 1 0,5 12 0,-1-4 0,6 8 0,-5-11 0,-2 1 0,1 0 0,0-1 0,-1 1 0,2 8 0,-2-5 0,0-1 0,0 0 0,1 0 0,5 9 0,-7-15 0,0 1 0,0-1 0,1 0 0,0 1 0,0-1 0,0 0 0,0-1 0,0 1 0,0 0 0,1-1 0,7 4 0,13 7 0,-13-8 0,0 1 0,0-1 0,0-1 0,18 5 0,-28-9 0,8 2 0,0 0 0,11 4 0,-17-5 0,-1 0 0,0 0 0,1 1 0,-1-1 0,0 0 0,0 1 0,0-1 0,0 1 0,0 0 0,0 0 0,-1-1 0,1 1 0,1 3 0,1 3 0,-3-5 0,0-1 0,1 0 0,-1 1 0,0-1 0,1 0 0,1 2 0,-3-4 0,1 1 0,-1-1 0,0 0 0,1 0 0,-1 1 0,0-1 0,1 0 0,-1 0 0,1 0 0,-1 1 0,1-1 0,-1 0 0,0 0 0,1 0 0,-1 0 0,1 0 0,-1 0 0,1 0 0,-1 0 0,1 0 0,-1 0 0,0 0 0,1 0 0,-1 0 0,1-1 0,-1 1 0,1 0 0,-1 0 0,0 0 0,1-1 0,-1 1 0,1 0 0,-1 0 0,0-1 0,1 1 0,-1 0 0,0-1 0,0 1 0,1 0 0,-1-1 0,39-40 0,55-44 0,-67 64 0,-18 16 0,-2 0 0,1-1 0,-1 0 0,0-1 0,0 0 0,0 0 0,5-8 0,7-13 0,-12 20 0,-1 0 0,-1 0 0,9-18 0,-11 19 0,1-1 0,-1 1 0,1 0 0,1 0 0,-1 1 0,1-1 0,0 1 0,1 0 0,-1 0 0,1 1 0,0-1 0,14-8 0,-6 5 0,0-2 0,-1 1 0,17-19 0,-18 16 0,1 3-1365,-2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0:43:22.646"/>
    </inkml:context>
    <inkml:brush xml:id="br0">
      <inkml:brushProperty name="width" value="0.05" units="cm"/>
      <inkml:brushProperty name="height" value="0.05" units="cm"/>
    </inkml:brush>
  </inkml:definitions>
  <inkml:trace contextRef="#ctx0" brushRef="#br0">0 424 24575,'88'-1'0,"93"2"0,-127 5 0,10-1 0,12-6 0,-64 0 0,0-1 0,0 0 0,0 0 0,15-6 0,-23 6 0,1-1 0,-1 1 0,0-1 0,0 0 0,0 0 0,0 0 0,0-1 0,3-3 0,-4 4 0,0-1 0,0 1 0,1 0 0,-1 0 0,1 1 0,-1-1 0,1 1 0,0 0 0,0 0 0,0 0 0,7-2 0,17-1 0,-20 4 0,0-1 0,0 1 0,0-1 0,0-1 0,0 0 0,10-5 0,-10 4 0,1 1 0,-1-1 0,1 1 0,0 1 0,0 0 0,0 0 0,16-1 0,-12 1 0,37-7 0,-32 5 0,32-3 0,147 5 0,-100 3 0,-57 0 0,47 5 0,-65-3 0,0-1 0,39-2 0,-61 0 0,1 0 0,-1 0 0,1 0 0,-1 0 0,1-1 0,-1 1 0,1 0 0,0 0 0,-1 0 0,1 0 0,-1 0 0,1-1 0,-1 1 0,1 0 0,-1-1 0,1 1 0,-1 0 0,1-1 0,-1 1 0,0 0 0,1-1 0,-1 0 0,0 1 0,1-1 0,-1 1 0,0-1 0,0 1 0,0-1 0,-1 1 0,1 0 0,0-1 0,0 1 0,0-1 0,0 1 0,0-1 0,0 1 0,-1 0 0,1-1 0,0 1 0,0-1 0,-1 1 0,1 0 0,0-1 0,-4-3 0,0 0 0,0 0 0,-7-4 0,7 4 0,-2 0 0,-1-1 0,0 1 0,0 1 0,0-1 0,0 1 0,-1 0 0,-8-2 0,-2-1 0,10 3 0,1-1 0,-1 0 0,1 0 0,-7-6 0,-7-4 0,-31-23 0,40 27 0,1 2 0,-2-1 0,1 1 0,-19-8 0,-1 2 0,23 9 0,0 1 0,0 0 0,0 1 0,-1 0 0,-15-3 0,18 6 0,1-1 0,0-1 0,-1 1 0,1-1 0,0 0 0,0 0 0,0-1 0,0 1 0,1-1 0,-11-7 0,14 8 0,-20-14 0,20 15 0,1 0 0,-1 0 0,0 0 0,0 0 0,0 0 0,1 1 0,-1-1 0,0 0 0,0 1 0,-3-1 0,4 1-41,1 1 0,0-1-1,-1 0 1,1 0 0,0 0 0,-1 0-1,1 1 1,0-1 0,-1 0-1,1 0 1,0 1 0,-1-1-1,1 0 1,0 0 0,0 1 0,-1-1-1,1 0 1,0 1 0,0-1-1,0 0 1,-1 1 0,1-1 0,0 0-1,0 1 1,0-1 0,0 1-1,0-1 1,0 0 0,0 1 0,0-1-1,0 1 1,0-1-3,-1 9-6782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0:43:26.911"/>
    </inkml:context>
    <inkml:brush xml:id="br0">
      <inkml:brushProperty name="width" value="0.05" units="cm"/>
      <inkml:brushProperty name="height" value="0.05" units="cm"/>
    </inkml:brush>
  </inkml:definitions>
  <inkml:trace contextRef="#ctx0" brushRef="#br0">349 0 24575,'0'2'0,"-1"-1"0,1 1 0,0-1 0,-1 0 0,1 1 0,-1-1 0,1 0 0,-1 0 0,0 1 0,0-1 0,1 0 0,-3 2 0,-12 13 0,11-12 0,-19 19 0,7-6 0,-21 17 0,31-29 0,0-1 0,-1 0 0,1 0 0,-1-1 0,1 1 0,-1-1 0,-14 3 0,16-4 0,-6 0 0,-1 2 0,-11 4 0,20-7 0,0 1 0,0-1 0,0 1 0,0 0 0,0 0 0,1 0 0,-1 0 0,0 1 0,1-1 0,0 1 0,-4 4 0,-1 4 0,5-6 0,0-1 0,-1 0 0,1 0 0,-1-1 0,0 1 0,0 0 0,-1-1 0,1 0 0,-1 0 0,1 0 0,-1 0 0,-8 4 0,2-2-52,5-2-276,0-1 0,0 0-1,-7 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7272c3796f_0_1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60000" lvl="0" indent="-372700" algn="l" rtl="0">
              <a:lnSpc>
                <a:spcPct val="70000"/>
              </a:lnSpc>
              <a:spcBef>
                <a:spcPts val="1000"/>
              </a:spcBef>
              <a:spcAft>
                <a:spcPts val="0"/>
              </a:spcAft>
              <a:buClr>
                <a:srgbClr val="8FA3A3"/>
              </a:buClr>
              <a:buSzPts val="2200"/>
              <a:buFont typeface="Arial"/>
              <a:buChar char="●"/>
            </a:pPr>
            <a:r>
              <a:rPr lang="en-US" sz="1670"/>
              <a:t>Growth on the control plate with no X-gal means the plasmid is still viable just not in presence of X-gal</a:t>
            </a:r>
            <a:endParaRPr sz="1670"/>
          </a:p>
          <a:p>
            <a:pPr marL="360000" lvl="0" indent="-339086" algn="l" rtl="0">
              <a:lnSpc>
                <a:spcPct val="70000"/>
              </a:lnSpc>
              <a:spcBef>
                <a:spcPts val="1000"/>
              </a:spcBef>
              <a:spcAft>
                <a:spcPts val="0"/>
              </a:spcAft>
              <a:buClr>
                <a:srgbClr val="8FA3A3"/>
              </a:buClr>
              <a:buSzPts val="1671"/>
              <a:buFont typeface="Noto Sans Symbols"/>
              <a:buChar char="●"/>
            </a:pPr>
            <a:r>
              <a:rPr lang="en-US" sz="1670"/>
              <a:t>Beta-Galactosidase hydrolyzes X-gal to produce a blue product </a:t>
            </a:r>
            <a:endParaRPr sz="1670"/>
          </a:p>
          <a:p>
            <a:pPr marL="360000" lvl="0" indent="-372700" algn="l" rtl="0">
              <a:lnSpc>
                <a:spcPct val="70000"/>
              </a:lnSpc>
              <a:spcBef>
                <a:spcPts val="1000"/>
              </a:spcBef>
              <a:spcAft>
                <a:spcPts val="0"/>
              </a:spcAft>
              <a:buClr>
                <a:srgbClr val="8FA3A3"/>
              </a:buClr>
              <a:buSzPts val="2200"/>
              <a:buFont typeface="Arial"/>
              <a:buChar char="●"/>
            </a:pPr>
            <a:r>
              <a:rPr lang="en-US" sz="1670"/>
              <a:t>LacZ gene is the structural gene for Beta-galactosidase -&gt; present as part of the inducible system lac operon which is activated in the presence of lactose -&gt; lactose leads to synthesis allolactose which binds to lac repressor and reduces its affinity for the lac operon -&gt; this allows the synthesis of beta-galactosidase, the product of the lacZ gene</a:t>
            </a:r>
            <a:endParaRPr sz="2790"/>
          </a:p>
          <a:p>
            <a:pPr marL="360000" lvl="0" indent="-372700" algn="l" rtl="0">
              <a:lnSpc>
                <a:spcPct val="70000"/>
              </a:lnSpc>
              <a:spcBef>
                <a:spcPts val="1000"/>
              </a:spcBef>
              <a:spcAft>
                <a:spcPts val="0"/>
              </a:spcAft>
              <a:buClr>
                <a:srgbClr val="8FA3A3"/>
              </a:buClr>
              <a:buSzPts val="2200"/>
              <a:buFont typeface="Arial"/>
              <a:buChar char="●"/>
            </a:pPr>
            <a:r>
              <a:rPr lang="en-US" sz="1670"/>
              <a:t>Transposon 🡪 Can disrupt LacZ gene 🡪  beta-galactosidase synthesis does not happen 🡪 no X-gal is produced 🡪 no production X-gal means no resistance to X-gal in CHAH 🡪 no growth on the CHAH X-gal means the transposon was successfully inserted into the LacZ gene</a:t>
            </a:r>
            <a:endParaRPr sz="1670"/>
          </a:p>
        </p:txBody>
      </p:sp>
      <p:sp>
        <p:nvSpPr>
          <p:cNvPr id="596" name="Google Shape;596;g17272c3796f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7272c3796f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DNA transposons move from one genomic location to another by a cut-and-paste mechanism. They are powerful forces of genetic change and have played a significant role in the evolution of many genomes. As genetic tools, DNA transposons can be used to introduce a piece of foreign DNA into a genome</a:t>
            </a:r>
            <a:endParaRPr/>
          </a:p>
        </p:txBody>
      </p:sp>
      <p:sp>
        <p:nvSpPr>
          <p:cNvPr id="604" name="Google Shape;604;g17272c3796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14" name="Google Shape;6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1" u="none" strike="noStrike">
                <a:solidFill>
                  <a:srgbClr val="333333"/>
                </a:solidFill>
                <a:latin typeface="Times New Roman"/>
                <a:ea typeface="Times New Roman"/>
                <a:cs typeface="Times New Roman"/>
                <a:sym typeface="Times New Roman"/>
              </a:rPr>
              <a:t>F. tularensis</a:t>
            </a:r>
            <a:r>
              <a:rPr lang="en-US" sz="1800" b="0" i="0" u="none" strike="noStrike">
                <a:solidFill>
                  <a:srgbClr val="333333"/>
                </a:solidFill>
                <a:latin typeface="Times New Roman"/>
                <a:ea typeface="Times New Roman"/>
                <a:cs typeface="Times New Roman"/>
                <a:sym typeface="Times New Roman"/>
              </a:rPr>
              <a:t> encodes three distinct heterogeneous homologs for bS21 </a:t>
            </a:r>
            <a:endParaRPr b="0"/>
          </a:p>
          <a:p>
            <a:pPr marL="0" lvl="0" indent="0" algn="l" rtl="0">
              <a:spcBef>
                <a:spcPts val="1200"/>
              </a:spcBef>
              <a:spcAft>
                <a:spcPts val="0"/>
              </a:spcAft>
              <a:buNone/>
            </a:pPr>
            <a:br>
              <a:rPr lang="en-US"/>
            </a:br>
            <a:endParaRPr/>
          </a:p>
        </p:txBody>
      </p:sp>
      <p:sp>
        <p:nvSpPr>
          <p:cNvPr id="501" name="Google Shape;5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 will be showing you some RNA seq data, but to first orient you to where on the chromosome we are looking, we have </a:t>
            </a:r>
            <a:r>
              <a:rPr lang="en-US" sz="1800" b="0" i="0" u="none" strike="noStrike" dirty="0" err="1">
                <a:solidFill>
                  <a:srgbClr val="000000"/>
                </a:solidFill>
                <a:effectLst/>
                <a:latin typeface="Calibri" panose="020F0502020204030204" pitchFamily="34" charset="0"/>
              </a:rPr>
              <a:t>thi</a:t>
            </a:r>
            <a:r>
              <a:rPr lang="en-US" sz="1800" b="0" i="0" u="none" strike="noStrike" dirty="0">
                <a:solidFill>
                  <a:srgbClr val="000000"/>
                </a:solidFill>
                <a:effectLst/>
                <a:latin typeface="Calibri" panose="020F0502020204030204" pitchFamily="34" charset="0"/>
              </a:rPr>
              <a:t> FTL region, followed by the promoter for rpU2, the rpsU2 gene, as well as the ret of the genes of the operate, </a:t>
            </a:r>
            <a:r>
              <a:rPr lang="en-US" sz="1800" b="0" i="0" u="none" strike="noStrike" dirty="0" err="1">
                <a:solidFill>
                  <a:srgbClr val="000000"/>
                </a:solidFill>
                <a:effectLst/>
                <a:latin typeface="Calibri" panose="020F0502020204030204" pitchFamily="34" charset="0"/>
              </a:rPr>
              <a:t>yqeY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dnaG</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ropA.Now</a:t>
            </a:r>
            <a:r>
              <a:rPr lang="en-US" sz="1800" b="0" i="0" u="none" strike="noStrike" dirty="0">
                <a:solidFill>
                  <a:srgbClr val="000000"/>
                </a:solidFill>
                <a:effectLst/>
                <a:latin typeface="Calibri" panose="020F0502020204030204" pitchFamily="34" charset="0"/>
              </a:rPr>
              <a:t> in the wildtype </a:t>
            </a:r>
            <a:r>
              <a:rPr lang="en-US" sz="1800" b="0" i="0" u="none" strike="noStrike" dirty="0" err="1">
                <a:solidFill>
                  <a:srgbClr val="000000"/>
                </a:solidFill>
                <a:effectLst/>
                <a:latin typeface="Calibri" panose="020F0502020204030204" pitchFamily="34" charset="0"/>
              </a:rPr>
              <a:t>confirguation</a:t>
            </a:r>
            <a:r>
              <a:rPr lang="en-US" sz="1800" b="0" i="0" u="none" strike="noStrike" dirty="0">
                <a:solidFill>
                  <a:srgbClr val="000000"/>
                </a:solidFill>
                <a:effectLst/>
                <a:latin typeface="Calibri" panose="020F0502020204030204" pitchFamily="34" charset="0"/>
              </a:rPr>
              <a:t> of this this operon, we see some peaks in the first part of the operon, rpsU2 and its promoter, followed by a decrease in the relative abundance of the following genes. ON this scale, it doesn’t seem too drastic, but there is that relationship. So, next, in order to look at the effects of bS21=2 on the operon, we took it out of the cells and we see this. There is high level of transcript abundance for the promoter of rpsU2, this empty region which is bS21-2, which of course we took out so we see no transcript abundance, followed by high levels of expression of the rest of the genes in the operon. Now this presents two possibilities: Some indirect effect by the loss of bS21-2 or bS21-2 </a:t>
            </a:r>
            <a:r>
              <a:rPr lang="en-US" sz="1800" b="0" i="0" u="none" strike="noStrike" dirty="0" err="1">
                <a:solidFill>
                  <a:srgbClr val="000000"/>
                </a:solidFill>
                <a:effectLst/>
                <a:latin typeface="Calibri" panose="020F0502020204030204" pitchFamily="34" charset="0"/>
              </a:rPr>
              <a:t>itelf</a:t>
            </a:r>
            <a:r>
              <a:rPr lang="en-US" sz="1800" b="0" i="0" u="none" strike="noStrike" dirty="0">
                <a:solidFill>
                  <a:srgbClr val="000000"/>
                </a:solidFill>
                <a:effectLst/>
                <a:latin typeface="Calibri" panose="020F0502020204030204" pitchFamily="34" charset="0"/>
              </a:rPr>
              <a:t> is </a:t>
            </a:r>
            <a:r>
              <a:rPr lang="en-US" sz="1800" b="0" i="0" u="none" strike="noStrike" dirty="0" err="1">
                <a:solidFill>
                  <a:srgbClr val="000000"/>
                </a:solidFill>
                <a:effectLst/>
                <a:latin typeface="Calibri" panose="020F0502020204030204" pitchFamily="34" charset="0"/>
              </a:rPr>
              <a:t>unctioning</a:t>
            </a:r>
            <a:r>
              <a:rPr lang="en-US" sz="1800" b="0" i="0" u="none" strike="noStrike" dirty="0">
                <a:solidFill>
                  <a:srgbClr val="000000"/>
                </a:solidFill>
                <a:effectLst/>
                <a:latin typeface="Calibri" panose="020F0502020204030204" pitchFamily="34" charset="0"/>
              </a:rPr>
              <a:t> as a negative regulation of its own transcription. To test this, bS21-2 was added back to the cell on a plasmid, as this would </a:t>
            </a:r>
            <a:r>
              <a:rPr lang="en-US" sz="1800" b="0" i="0" u="none" strike="noStrike" dirty="0" err="1">
                <a:solidFill>
                  <a:srgbClr val="000000"/>
                </a:solidFill>
                <a:effectLst/>
                <a:latin typeface="Calibri" panose="020F0502020204030204" pitchFamily="34" charset="0"/>
              </a:rPr>
              <a:t>eptopically</a:t>
            </a:r>
            <a:r>
              <a:rPr lang="en-US" sz="1800" b="0" i="0" u="none" strike="noStrike" dirty="0">
                <a:solidFill>
                  <a:srgbClr val="000000"/>
                </a:solidFill>
                <a:effectLst/>
                <a:latin typeface="Calibri" panose="020F0502020204030204" pitchFamily="34" charset="0"/>
              </a:rPr>
              <a:t> express the protein, were this negative regulation to be recovered, then we would expect the second possibility to be true, and, in fact, we do. </a:t>
            </a:r>
            <a:endParaRPr lang="en-US" b="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42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Even though </a:t>
            </a:r>
            <a:r>
              <a:rPr lang="en-US" sz="1800" b="0" i="0" u="none" strike="noStrike" dirty="0" err="1">
                <a:solidFill>
                  <a:srgbClr val="000000"/>
                </a:solidFill>
                <a:effectLst/>
                <a:latin typeface="Calibri" panose="020F0502020204030204" pitchFamily="34" charset="0"/>
              </a:rPr>
              <a:t>francisella</a:t>
            </a:r>
            <a:r>
              <a:rPr lang="en-US" sz="1800" b="0" i="0" u="none" strike="noStrike" dirty="0">
                <a:solidFill>
                  <a:srgbClr val="000000"/>
                </a:solidFill>
                <a:effectLst/>
                <a:latin typeface="Calibri" panose="020F0502020204030204" pitchFamily="34" charset="0"/>
              </a:rPr>
              <a:t> has a reduced genome, it encodes three copies of the </a:t>
            </a:r>
            <a:r>
              <a:rPr lang="en-US" sz="1800" b="0" i="0" u="none" strike="noStrike" dirty="0" err="1">
                <a:solidFill>
                  <a:srgbClr val="000000"/>
                </a:solidFill>
                <a:effectLst/>
                <a:latin typeface="Calibri" panose="020F0502020204030204" pitchFamily="34" charset="0"/>
              </a:rPr>
              <a:t>rpsU</a:t>
            </a:r>
            <a:r>
              <a:rPr lang="en-US" sz="1800" b="0" i="0" u="none" strike="noStrike" dirty="0">
                <a:solidFill>
                  <a:srgbClr val="000000"/>
                </a:solidFill>
                <a:effectLst/>
                <a:latin typeface="Calibri" panose="020F0502020204030204" pitchFamily="34" charset="0"/>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800" b="1" i="0" u="none" strike="noStrike" dirty="0">
                <a:solidFill>
                  <a:srgbClr val="000000"/>
                </a:solidFill>
                <a:effectLst/>
                <a:latin typeface="Calibri" panose="020F0502020204030204" pitchFamily="34" charset="0"/>
              </a:rPr>
              <a:t>ectopically expressing </a:t>
            </a:r>
            <a:r>
              <a:rPr lang="en-US" sz="1800" b="0" i="0" u="none" strike="noStrike" dirty="0">
                <a:solidFill>
                  <a:srgbClr val="000000"/>
                </a:solidFill>
                <a:effectLst/>
                <a:latin typeface="Calibri" panose="020F0502020204030204" pitchFamily="34" charset="0"/>
              </a:rPr>
              <a:t>each of the bS21 proteins, with a VSVG tag. This, along with some mass spec data we have of purified ribosomes, indicates that multiple classes of ribosomes are possible and occurring</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53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Even though </a:t>
            </a:r>
            <a:r>
              <a:rPr lang="en-US" sz="1800" b="0" i="0" u="none" strike="noStrike" dirty="0" err="1">
                <a:solidFill>
                  <a:srgbClr val="000000"/>
                </a:solidFill>
                <a:effectLst/>
                <a:latin typeface="Calibri" panose="020F0502020204030204" pitchFamily="34" charset="0"/>
              </a:rPr>
              <a:t>francisella</a:t>
            </a:r>
            <a:r>
              <a:rPr lang="en-US" sz="1800" b="0" i="0" u="none" strike="noStrike" dirty="0">
                <a:solidFill>
                  <a:srgbClr val="000000"/>
                </a:solidFill>
                <a:effectLst/>
                <a:latin typeface="Calibri" panose="020F0502020204030204" pitchFamily="34" charset="0"/>
              </a:rPr>
              <a:t> has a reduced genome, it encodes three copies of the </a:t>
            </a:r>
            <a:r>
              <a:rPr lang="en-US" sz="1800" b="0" i="0" u="none" strike="noStrike" dirty="0" err="1">
                <a:solidFill>
                  <a:srgbClr val="000000"/>
                </a:solidFill>
                <a:effectLst/>
                <a:latin typeface="Calibri" panose="020F0502020204030204" pitchFamily="34" charset="0"/>
              </a:rPr>
              <a:t>rpsU</a:t>
            </a:r>
            <a:r>
              <a:rPr lang="en-US" sz="1800" b="0" i="0" u="none" strike="noStrike" dirty="0">
                <a:solidFill>
                  <a:srgbClr val="000000"/>
                </a:solidFill>
                <a:effectLst/>
                <a:latin typeface="Calibri" panose="020F0502020204030204" pitchFamily="34" charset="0"/>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800" b="1" i="0" u="none" strike="noStrike" dirty="0">
                <a:solidFill>
                  <a:srgbClr val="000000"/>
                </a:solidFill>
                <a:effectLst/>
                <a:latin typeface="Calibri" panose="020F0502020204030204" pitchFamily="34" charset="0"/>
              </a:rPr>
              <a:t>ectopically expressing </a:t>
            </a:r>
            <a:r>
              <a:rPr lang="en-US" sz="1800" b="0" i="0" u="none" strike="noStrike" dirty="0">
                <a:solidFill>
                  <a:srgbClr val="000000"/>
                </a:solidFill>
                <a:effectLst/>
                <a:latin typeface="Calibri" panose="020F0502020204030204" pitchFamily="34" charset="0"/>
              </a:rPr>
              <a:t>each of the bS21 proteins, with a VSVG tag. This, along with some mass spec data we have of purified ribosomes, indicates that multiple classes of ribosomes are possible and occurring</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lang="en-US" b="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19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bS21-3 got contaminated and was not working so in short time focused on bS21-1</a:t>
            </a:r>
            <a:endParaRPr/>
          </a:p>
        </p:txBody>
      </p:sp>
      <p:sp>
        <p:nvSpPr>
          <p:cNvPr id="510" name="Google Shape;5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212121"/>
                </a:solidFill>
                <a:latin typeface="Times New Roman"/>
                <a:ea typeface="Times New Roman"/>
                <a:cs typeface="Times New Roman"/>
                <a:sym typeface="Times New Roman"/>
              </a:rPr>
              <a:t>one of the most infectious pathogenic bacteria known</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Francisella is a gram -, facultative intracellular bacteria. It is pathogenic and causes a disease called tularemia, which can take a number of forms based on the route of infection. If infection is via the skin like through a mosquito or tick bite, it produces the ulceroglandular form of the disease, or if infection is by breathing in the bacteria, it causes the respiratory form, which can be fatal. </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There are a large number of hosts and vectors including ticks, mosquitos, horse flies, rabbits, and a number of other rodents. It can also be water-borne, which makes understanding its epidemiology rather complex.</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This image here is colored so that the francisella are blue and are in a yellow macrophage, and you can clearly see that a ton of organisms replicate in a single host cell.</a:t>
            </a:r>
            <a:endParaRPr b="0"/>
          </a:p>
          <a:p>
            <a:pPr marL="0" lvl="0" indent="0" algn="l" rtl="0">
              <a:spcBef>
                <a:spcPts val="0"/>
              </a:spcBef>
              <a:spcAft>
                <a:spcPts val="0"/>
              </a:spcAft>
              <a:buNone/>
            </a:pPr>
            <a:br>
              <a:rPr lang="en-US"/>
            </a:br>
            <a:endParaRPr/>
          </a:p>
        </p:txBody>
      </p:sp>
      <p:sp>
        <p:nvSpPr>
          <p:cNvPr id="444" name="Google Shape;4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6e9d3dca1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16e9d3dca1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1" u="none" strike="noStrike">
                <a:solidFill>
                  <a:srgbClr val="333333"/>
                </a:solidFill>
                <a:latin typeface="Times New Roman"/>
                <a:ea typeface="Times New Roman"/>
                <a:cs typeface="Times New Roman"/>
                <a:sym typeface="Times New Roman"/>
              </a:rPr>
              <a:t>F. tularensis</a:t>
            </a:r>
            <a:r>
              <a:rPr lang="en-US" sz="1800" b="0" i="0" u="none" strike="noStrike">
                <a:solidFill>
                  <a:srgbClr val="333333"/>
                </a:solidFill>
                <a:latin typeface="Times New Roman"/>
                <a:ea typeface="Times New Roman"/>
                <a:cs typeface="Times New Roman"/>
                <a:sym typeface="Times New Roman"/>
              </a:rPr>
              <a:t> encodes three distinct heterogeneous homologs for bS21 </a:t>
            </a:r>
            <a:endParaRPr b="0"/>
          </a:p>
          <a:p>
            <a:pPr marL="0" lvl="0" indent="0" algn="l" rtl="0">
              <a:spcBef>
                <a:spcPts val="1200"/>
              </a:spcBef>
              <a:spcAft>
                <a:spcPts val="0"/>
              </a:spcAft>
              <a:buNone/>
            </a:pPr>
            <a:br>
              <a:rPr lang="en-US"/>
            </a:br>
            <a:endParaRPr/>
          </a:p>
        </p:txBody>
      </p:sp>
      <p:sp>
        <p:nvSpPr>
          <p:cNvPr id="491" name="Google Shape;491;g16e9d3dca1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984522" y="874663"/>
            <a:ext cx="4650901" cy="2334637"/>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4800"/>
              <a:buFont typeface="Sorts Mill Goud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 name="Google Shape;17;p11"/>
          <p:cNvGrpSpPr/>
          <p:nvPr/>
        </p:nvGrpSpPr>
        <p:grpSpPr>
          <a:xfrm>
            <a:off x="5847282" y="-154767"/>
            <a:ext cx="6622454" cy="7140044"/>
            <a:chOff x="5847282" y="-154767"/>
            <a:chExt cx="6622454" cy="7140044"/>
          </a:xfrm>
        </p:grpSpPr>
        <p:grpSp>
          <p:nvGrpSpPr>
            <p:cNvPr id="18" name="Google Shape;18;p11"/>
            <p:cNvGrpSpPr/>
            <p:nvPr/>
          </p:nvGrpSpPr>
          <p:grpSpPr>
            <a:xfrm rot="2700000">
              <a:off x="9012621" y="2980002"/>
              <a:ext cx="317159" cy="932400"/>
              <a:chOff x="6376988" y="280988"/>
              <a:chExt cx="633413" cy="1862138"/>
            </a:xfrm>
          </p:grpSpPr>
          <p:sp>
            <p:nvSpPr>
              <p:cNvPr id="19" name="Google Shape;19;p11"/>
              <p:cNvSpPr/>
              <p:nvPr/>
            </p:nvSpPr>
            <p:spPr>
              <a:xfrm>
                <a:off x="6376988"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0" name="Google Shape;20;p11"/>
              <p:cNvSpPr/>
              <p:nvPr/>
            </p:nvSpPr>
            <p:spPr>
              <a:xfrm>
                <a:off x="6696076" y="280988"/>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21" name="Google Shape;21;p11"/>
              <p:cNvCxnSpPr/>
              <p:nvPr/>
            </p:nvCxnSpPr>
            <p:spPr>
              <a:xfrm rot="10800000">
                <a:off x="6696076" y="280988"/>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22" name="Google Shape;22;p11"/>
            <p:cNvGrpSpPr/>
            <p:nvPr/>
          </p:nvGrpSpPr>
          <p:grpSpPr>
            <a:xfrm>
              <a:off x="8017772" y="-98150"/>
              <a:ext cx="4451964" cy="7083427"/>
              <a:chOff x="8017772" y="-98150"/>
              <a:chExt cx="4451964" cy="7083427"/>
            </a:xfrm>
          </p:grpSpPr>
          <p:sp>
            <p:nvSpPr>
              <p:cNvPr id="23" name="Google Shape;23;p11"/>
              <p:cNvSpPr/>
              <p:nvPr/>
            </p:nvSpPr>
            <p:spPr>
              <a:xfrm rot="10800000">
                <a:off x="11319026" y="5955846"/>
                <a:ext cx="340415" cy="340415"/>
              </a:xfrm>
              <a:prstGeom prst="ellipse">
                <a:avLst/>
              </a:pr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24" name="Google Shape;24;p11"/>
              <p:cNvGrpSpPr/>
              <p:nvPr/>
            </p:nvGrpSpPr>
            <p:grpSpPr>
              <a:xfrm rot="2700000">
                <a:off x="9015028" y="2840007"/>
                <a:ext cx="2457452" cy="3838576"/>
                <a:chOff x="587375" y="280987"/>
                <a:chExt cx="2457452" cy="3838576"/>
              </a:xfrm>
            </p:grpSpPr>
            <p:sp>
              <p:nvSpPr>
                <p:cNvPr id="25" name="Google Shape;25;p11"/>
                <p:cNvSpPr/>
                <p:nvPr/>
              </p:nvSpPr>
              <p:spPr>
                <a:xfrm>
                  <a:off x="1816102"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 name="Google Shape;26;p11"/>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7" name="Google Shape;27;p11"/>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8" name="Google Shape;28;p11"/>
                <p:cNvSpPr/>
                <p:nvPr/>
              </p:nvSpPr>
              <p:spPr>
                <a:xfrm>
                  <a:off x="587376" y="2205037"/>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9" name="Google Shape;29;p11"/>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 name="Google Shape;30;p11"/>
                <p:cNvSpPr/>
                <p:nvPr/>
              </p:nvSpPr>
              <p:spPr>
                <a:xfrm>
                  <a:off x="1816101" y="2967037"/>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1" name="Google Shape;31;p11"/>
                <p:cNvSpPr/>
                <p:nvPr/>
              </p:nvSpPr>
              <p:spPr>
                <a:xfrm>
                  <a:off x="1816101" y="280987"/>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2" name="Google Shape;32;p11"/>
                <p:cNvSpPr/>
                <p:nvPr/>
              </p:nvSpPr>
              <p:spPr>
                <a:xfrm>
                  <a:off x="1497013" y="280987"/>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3" name="Google Shape;33;p11"/>
                <p:cNvSpPr/>
                <p:nvPr/>
              </p:nvSpPr>
              <p:spPr>
                <a:xfrm>
                  <a:off x="587375"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4" name="Google Shape;34;p11"/>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5" name="Google Shape;35;p11"/>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6" name="Google Shape;36;p11"/>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7" name="Google Shape;37;p11"/>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8" name="Google Shape;38;p11"/>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39" name="Google Shape;39;p11"/>
                <p:cNvGrpSpPr/>
                <p:nvPr/>
              </p:nvGrpSpPr>
              <p:grpSpPr>
                <a:xfrm>
                  <a:off x="587376" y="280988"/>
                  <a:ext cx="2457450" cy="3838575"/>
                  <a:chOff x="587376" y="280988"/>
                  <a:chExt cx="2457450" cy="3838575"/>
                </a:xfrm>
              </p:grpSpPr>
              <p:cxnSp>
                <p:nvCxnSpPr>
                  <p:cNvPr id="40" name="Google Shape;40;p11"/>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41" name="Google Shape;41;p11"/>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42" name="Google Shape;42;p11"/>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43" name="Google Shape;43;p11"/>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44" name="Google Shape;44;p11"/>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45" name="Google Shape;45;p11"/>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46" name="Google Shape;46;p11"/>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47" name="Google Shape;47;p11"/>
              <p:cNvGrpSpPr/>
              <p:nvPr/>
            </p:nvGrpSpPr>
            <p:grpSpPr>
              <a:xfrm rot="2700000">
                <a:off x="9958667" y="202033"/>
                <a:ext cx="1785984" cy="2261968"/>
                <a:chOff x="3125006" y="3120856"/>
                <a:chExt cx="1785984" cy="2261968"/>
              </a:xfrm>
            </p:grpSpPr>
            <p:grpSp>
              <p:nvGrpSpPr>
                <p:cNvPr id="48" name="Google Shape;48;p11"/>
                <p:cNvGrpSpPr/>
                <p:nvPr/>
              </p:nvGrpSpPr>
              <p:grpSpPr>
                <a:xfrm>
                  <a:off x="3136819" y="3120856"/>
                  <a:ext cx="1760933" cy="2261968"/>
                  <a:chOff x="4749017" y="2945157"/>
                  <a:chExt cx="1760933" cy="2261968"/>
                </a:xfrm>
              </p:grpSpPr>
              <p:cxnSp>
                <p:nvCxnSpPr>
                  <p:cNvPr id="49" name="Google Shape;49;p11"/>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50" name="Google Shape;50;p11"/>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51" name="Google Shape;51;p11"/>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2" name="Google Shape;52;p11"/>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53" name="Google Shape;53;p11"/>
                <p:cNvGrpSpPr/>
                <p:nvPr/>
              </p:nvGrpSpPr>
              <p:grpSpPr>
                <a:xfrm>
                  <a:off x="3125006" y="3171595"/>
                  <a:ext cx="1785984" cy="1799739"/>
                  <a:chOff x="6879836" y="3516901"/>
                  <a:chExt cx="1785984" cy="1799739"/>
                </a:xfrm>
              </p:grpSpPr>
              <p:sp>
                <p:nvSpPr>
                  <p:cNvPr id="54" name="Google Shape;54;p11"/>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5" name="Google Shape;55;p11"/>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56" name="Google Shape;56;p11"/>
              <p:cNvGrpSpPr/>
              <p:nvPr/>
            </p:nvGrpSpPr>
            <p:grpSpPr>
              <a:xfrm rot="5400000">
                <a:off x="10400268" y="1917602"/>
                <a:ext cx="633413" cy="1862138"/>
                <a:chOff x="5959192" y="333389"/>
                <a:chExt cx="633413" cy="1862138"/>
              </a:xfrm>
            </p:grpSpPr>
            <p:grpSp>
              <p:nvGrpSpPr>
                <p:cNvPr id="57" name="Google Shape;57;p11"/>
                <p:cNvGrpSpPr/>
                <p:nvPr/>
              </p:nvGrpSpPr>
              <p:grpSpPr>
                <a:xfrm>
                  <a:off x="5959192" y="333389"/>
                  <a:ext cx="633413" cy="1419225"/>
                  <a:chOff x="5959192" y="333389"/>
                  <a:chExt cx="633413" cy="1419225"/>
                </a:xfrm>
              </p:grpSpPr>
              <p:sp>
                <p:nvSpPr>
                  <p:cNvPr id="58" name="Google Shape;58;p11"/>
                  <p:cNvSpPr/>
                  <p:nvPr/>
                </p:nvSpPr>
                <p:spPr>
                  <a:xfrm>
                    <a:off x="5959192" y="333389"/>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9" name="Google Shape;59;p11"/>
                  <p:cNvSpPr/>
                  <p:nvPr/>
                </p:nvSpPr>
                <p:spPr>
                  <a:xfrm>
                    <a:off x="6278280" y="333389"/>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cxnSp>
              <p:nvCxnSpPr>
                <p:cNvPr id="60" name="Google Shape;60;p11"/>
                <p:cNvCxnSpPr/>
                <p:nvPr/>
              </p:nvCxnSpPr>
              <p:spPr>
                <a:xfrm rot="10800000">
                  <a:off x="6278281" y="333389"/>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grpSp>
          <p:nvGrpSpPr>
            <p:cNvPr id="61" name="Google Shape;61;p11"/>
            <p:cNvGrpSpPr/>
            <p:nvPr/>
          </p:nvGrpSpPr>
          <p:grpSpPr>
            <a:xfrm rot="10800000">
              <a:off x="5847282" y="-154767"/>
              <a:ext cx="4451964" cy="7083427"/>
              <a:chOff x="8017772" y="-98150"/>
              <a:chExt cx="4451964" cy="7083427"/>
            </a:xfrm>
          </p:grpSpPr>
          <p:sp>
            <p:nvSpPr>
              <p:cNvPr id="62" name="Google Shape;62;p11"/>
              <p:cNvSpPr/>
              <p:nvPr/>
            </p:nvSpPr>
            <p:spPr>
              <a:xfrm rot="10800000">
                <a:off x="11319026" y="5955846"/>
                <a:ext cx="340415" cy="340415"/>
              </a:xfrm>
              <a:prstGeom prst="ellipse">
                <a:avLst/>
              </a:pr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63" name="Google Shape;63;p11"/>
              <p:cNvGrpSpPr/>
              <p:nvPr/>
            </p:nvGrpSpPr>
            <p:grpSpPr>
              <a:xfrm rot="2700000">
                <a:off x="9015028" y="2840007"/>
                <a:ext cx="2457452" cy="3838576"/>
                <a:chOff x="587375" y="280987"/>
                <a:chExt cx="2457452" cy="3838576"/>
              </a:xfrm>
            </p:grpSpPr>
            <p:sp>
              <p:nvSpPr>
                <p:cNvPr id="64" name="Google Shape;64;p11"/>
                <p:cNvSpPr/>
                <p:nvPr/>
              </p:nvSpPr>
              <p:spPr>
                <a:xfrm>
                  <a:off x="1816102"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65" name="Google Shape;65;p11"/>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66" name="Google Shape;66;p11"/>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67" name="Google Shape;67;p11"/>
                <p:cNvSpPr/>
                <p:nvPr/>
              </p:nvSpPr>
              <p:spPr>
                <a:xfrm>
                  <a:off x="587376" y="2205037"/>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68" name="Google Shape;68;p11"/>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69" name="Google Shape;69;p11"/>
                <p:cNvSpPr/>
                <p:nvPr/>
              </p:nvSpPr>
              <p:spPr>
                <a:xfrm>
                  <a:off x="1816101" y="2967037"/>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0" name="Google Shape;70;p11"/>
                <p:cNvSpPr/>
                <p:nvPr/>
              </p:nvSpPr>
              <p:spPr>
                <a:xfrm>
                  <a:off x="1816101" y="280987"/>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1" name="Google Shape;71;p11"/>
                <p:cNvSpPr/>
                <p:nvPr/>
              </p:nvSpPr>
              <p:spPr>
                <a:xfrm>
                  <a:off x="1497013" y="280987"/>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2" name="Google Shape;72;p11"/>
                <p:cNvSpPr/>
                <p:nvPr/>
              </p:nvSpPr>
              <p:spPr>
                <a:xfrm>
                  <a:off x="587375"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3" name="Google Shape;73;p11"/>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4" name="Google Shape;74;p11"/>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5" name="Google Shape;75;p11"/>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6" name="Google Shape;76;p11"/>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77" name="Google Shape;77;p11"/>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78" name="Google Shape;78;p11"/>
                <p:cNvGrpSpPr/>
                <p:nvPr/>
              </p:nvGrpSpPr>
              <p:grpSpPr>
                <a:xfrm>
                  <a:off x="587376" y="280988"/>
                  <a:ext cx="2457450" cy="3838575"/>
                  <a:chOff x="587376" y="280988"/>
                  <a:chExt cx="2457450" cy="3838575"/>
                </a:xfrm>
              </p:grpSpPr>
              <p:cxnSp>
                <p:nvCxnSpPr>
                  <p:cNvPr id="79" name="Google Shape;79;p11"/>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80" name="Google Shape;80;p11"/>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81" name="Google Shape;81;p11"/>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82" name="Google Shape;82;p11"/>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83" name="Google Shape;83;p11"/>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84" name="Google Shape;84;p11"/>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85" name="Google Shape;85;p11"/>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86" name="Google Shape;86;p11"/>
              <p:cNvGrpSpPr/>
              <p:nvPr/>
            </p:nvGrpSpPr>
            <p:grpSpPr>
              <a:xfrm rot="2700000">
                <a:off x="9958667" y="202033"/>
                <a:ext cx="1785984" cy="2261968"/>
                <a:chOff x="3125006" y="3120856"/>
                <a:chExt cx="1785984" cy="2261968"/>
              </a:xfrm>
            </p:grpSpPr>
            <p:grpSp>
              <p:nvGrpSpPr>
                <p:cNvPr id="87" name="Google Shape;87;p11"/>
                <p:cNvGrpSpPr/>
                <p:nvPr/>
              </p:nvGrpSpPr>
              <p:grpSpPr>
                <a:xfrm>
                  <a:off x="3136819" y="3120856"/>
                  <a:ext cx="1760933" cy="2261968"/>
                  <a:chOff x="4749017" y="2945157"/>
                  <a:chExt cx="1760933" cy="2261968"/>
                </a:xfrm>
              </p:grpSpPr>
              <p:cxnSp>
                <p:nvCxnSpPr>
                  <p:cNvPr id="88" name="Google Shape;88;p11"/>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89" name="Google Shape;89;p11"/>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90" name="Google Shape;90;p11"/>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91" name="Google Shape;91;p11"/>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92" name="Google Shape;92;p11"/>
                <p:cNvGrpSpPr/>
                <p:nvPr/>
              </p:nvGrpSpPr>
              <p:grpSpPr>
                <a:xfrm>
                  <a:off x="3125006" y="3171595"/>
                  <a:ext cx="1785984" cy="1799739"/>
                  <a:chOff x="6879836" y="3516901"/>
                  <a:chExt cx="1785984" cy="1799739"/>
                </a:xfrm>
              </p:grpSpPr>
              <p:sp>
                <p:nvSpPr>
                  <p:cNvPr id="93" name="Google Shape;93;p11"/>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94" name="Google Shape;94;p11"/>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95" name="Google Shape;95;p11"/>
              <p:cNvGrpSpPr/>
              <p:nvPr/>
            </p:nvGrpSpPr>
            <p:grpSpPr>
              <a:xfrm rot="5400000">
                <a:off x="10400268" y="1917602"/>
                <a:ext cx="633413" cy="1862138"/>
                <a:chOff x="5959192" y="333389"/>
                <a:chExt cx="633413" cy="1862138"/>
              </a:xfrm>
            </p:grpSpPr>
            <p:grpSp>
              <p:nvGrpSpPr>
                <p:cNvPr id="96" name="Google Shape;96;p11"/>
                <p:cNvGrpSpPr/>
                <p:nvPr/>
              </p:nvGrpSpPr>
              <p:grpSpPr>
                <a:xfrm>
                  <a:off x="5959192" y="333389"/>
                  <a:ext cx="633413" cy="1419225"/>
                  <a:chOff x="5959192" y="333389"/>
                  <a:chExt cx="633413" cy="1419225"/>
                </a:xfrm>
              </p:grpSpPr>
              <p:sp>
                <p:nvSpPr>
                  <p:cNvPr id="97" name="Google Shape;97;p11"/>
                  <p:cNvSpPr/>
                  <p:nvPr/>
                </p:nvSpPr>
                <p:spPr>
                  <a:xfrm>
                    <a:off x="5959192" y="333389"/>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98" name="Google Shape;98;p11"/>
                  <p:cNvSpPr/>
                  <p:nvPr/>
                </p:nvSpPr>
                <p:spPr>
                  <a:xfrm>
                    <a:off x="6278280" y="333389"/>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cxnSp>
              <p:nvCxnSpPr>
                <p:cNvPr id="99" name="Google Shape;99;p11"/>
                <p:cNvCxnSpPr/>
                <p:nvPr/>
              </p:nvCxnSpPr>
              <p:spPr>
                <a:xfrm rot="10800000">
                  <a:off x="6278281" y="333389"/>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grpSp>
      <p:cxnSp>
        <p:nvCxnSpPr>
          <p:cNvPr id="100" name="Google Shape;100;p11"/>
          <p:cNvCxnSpPr/>
          <p:nvPr/>
        </p:nvCxnSpPr>
        <p:spPr>
          <a:xfrm>
            <a:off x="3038400" y="3690871"/>
            <a:ext cx="540000" cy="0"/>
          </a:xfrm>
          <a:prstGeom prst="straightConnector1">
            <a:avLst/>
          </a:prstGeom>
          <a:noFill/>
          <a:ln w="12700" cap="flat" cmpd="sng">
            <a:solidFill>
              <a:srgbClr val="FFFFFF"/>
            </a:solidFill>
            <a:prstDash val="solid"/>
            <a:round/>
            <a:headEnd type="none" w="sm" len="sm"/>
            <a:tailEnd type="none" w="sm" len="sm"/>
          </a:ln>
        </p:spPr>
      </p:cxnSp>
      <p:sp>
        <p:nvSpPr>
          <p:cNvPr id="101" name="Google Shape;101;p11"/>
          <p:cNvSpPr txBox="1">
            <a:spLocks noGrp="1"/>
          </p:cNvSpPr>
          <p:nvPr>
            <p:ph type="subTitle" idx="1"/>
          </p:nvPr>
        </p:nvSpPr>
        <p:spPr>
          <a:xfrm>
            <a:off x="990000" y="4113213"/>
            <a:ext cx="4636800" cy="1655762"/>
          </a:xfrm>
          <a:prstGeom prst="rect">
            <a:avLst/>
          </a:prstGeom>
          <a:noFill/>
          <a:ln>
            <a:noFill/>
          </a:ln>
        </p:spPr>
        <p:txBody>
          <a:bodyPr spcFirstLastPara="1" wrap="square" lIns="91425" tIns="45700" rIns="91425" bIns="45700" anchor="t" anchorCtr="0">
            <a:normAutofit/>
          </a:bodyPr>
          <a:lstStyle>
            <a:lvl1pPr lvl="0" algn="ctr">
              <a:lnSpc>
                <a:spcPct val="150000"/>
              </a:lnSpc>
              <a:spcBef>
                <a:spcPts val="1000"/>
              </a:spcBef>
              <a:spcAft>
                <a:spcPts val="0"/>
              </a:spcAft>
              <a:buSzPts val="2000"/>
              <a:buNone/>
              <a:defRPr/>
            </a:lvl1pPr>
            <a:lvl2pPr lvl="1" algn="l">
              <a:lnSpc>
                <a:spcPct val="150000"/>
              </a:lnSpc>
              <a:spcBef>
                <a:spcPts val="500"/>
              </a:spcBef>
              <a:spcAft>
                <a:spcPts val="0"/>
              </a:spcAft>
              <a:buClr>
                <a:schemeClr val="dk1"/>
              </a:buClr>
              <a:buSzPts val="1800"/>
              <a:buNone/>
              <a:defRPr/>
            </a:lvl2pPr>
            <a:lvl3pPr lvl="2" algn="l">
              <a:lnSpc>
                <a:spcPct val="150000"/>
              </a:lnSpc>
              <a:spcBef>
                <a:spcPts val="500"/>
              </a:spcBef>
              <a:spcAft>
                <a:spcPts val="0"/>
              </a:spcAft>
              <a:buSzPts val="1800"/>
              <a:buChar char="·"/>
              <a:defRPr/>
            </a:lvl3pPr>
            <a:lvl4pPr lvl="3" algn="l">
              <a:lnSpc>
                <a:spcPct val="150000"/>
              </a:lnSpc>
              <a:spcBef>
                <a:spcPts val="500"/>
              </a:spcBef>
              <a:spcAft>
                <a:spcPts val="0"/>
              </a:spcAft>
              <a:buSzPts val="1800"/>
              <a:buNone/>
              <a:defRPr/>
            </a:lvl4pPr>
            <a:lvl5pPr lvl="4" algn="l">
              <a:lnSpc>
                <a:spcPct val="15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8"/>
        <p:cNvGrpSpPr/>
        <p:nvPr/>
      </p:nvGrpSpPr>
      <p:grpSpPr>
        <a:xfrm>
          <a:off x="0" y="0"/>
          <a:ext cx="0" cy="0"/>
          <a:chOff x="0" y="0"/>
          <a:chExt cx="0" cy="0"/>
        </a:xfrm>
      </p:grpSpPr>
      <p:sp>
        <p:nvSpPr>
          <p:cNvPr id="379" name="Google Shape;379;p20"/>
          <p:cNvSpPr txBox="1">
            <a:spLocks noGrp="1"/>
          </p:cNvSpPr>
          <p:nvPr>
            <p:ph type="ctrTitle"/>
          </p:nvPr>
        </p:nvSpPr>
        <p:spPr>
          <a:xfrm>
            <a:off x="7324726" y="4217899"/>
            <a:ext cx="4079874" cy="1132373"/>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20"/>
          <p:cNvSpPr txBox="1">
            <a:spLocks noGrp="1"/>
          </p:cNvSpPr>
          <p:nvPr>
            <p:ph type="subTitle" idx="1"/>
          </p:nvPr>
        </p:nvSpPr>
        <p:spPr>
          <a:xfrm>
            <a:off x="7324726" y="1541995"/>
            <a:ext cx="4079874" cy="2457819"/>
          </a:xfrm>
          <a:prstGeom prst="rect">
            <a:avLst/>
          </a:prstGeom>
          <a:noFill/>
          <a:ln>
            <a:noFill/>
          </a:ln>
        </p:spPr>
        <p:txBody>
          <a:bodyPr spcFirstLastPara="1" wrap="square" lIns="91425" tIns="45700" rIns="91425" bIns="45700" anchor="b" anchorCtr="0">
            <a:normAutofit/>
          </a:bodyPr>
          <a:lstStyle>
            <a:lvl1pPr lvl="0" algn="ctr">
              <a:lnSpc>
                <a:spcPct val="125000"/>
              </a:lnSpc>
              <a:spcBef>
                <a:spcPts val="1000"/>
              </a:spcBef>
              <a:spcAft>
                <a:spcPts val="0"/>
              </a:spcAft>
              <a:buSzPts val="3200"/>
              <a:buNone/>
              <a:defRPr sz="3200" i="0"/>
            </a:lvl1pPr>
            <a:lvl2pPr lvl="1" algn="ctr">
              <a:lnSpc>
                <a:spcPct val="150000"/>
              </a:lnSpc>
              <a:spcBef>
                <a:spcPts val="500"/>
              </a:spcBef>
              <a:spcAft>
                <a:spcPts val="0"/>
              </a:spcAft>
              <a:buClr>
                <a:schemeClr val="dk1"/>
              </a:buClr>
              <a:buSzPts val="2000"/>
              <a:buFont typeface="Avenir"/>
              <a:buNone/>
              <a:defRPr sz="2000"/>
            </a:lvl2pPr>
            <a:lvl3pPr lvl="2" algn="ctr">
              <a:lnSpc>
                <a:spcPct val="150000"/>
              </a:lnSpc>
              <a:spcBef>
                <a:spcPts val="500"/>
              </a:spcBef>
              <a:spcAft>
                <a:spcPts val="0"/>
              </a:spcAft>
              <a:buSzPts val="1800"/>
              <a:buNone/>
              <a:defRPr sz="1800"/>
            </a:lvl3pPr>
            <a:lvl4pPr lvl="3" algn="ctr">
              <a:lnSpc>
                <a:spcPct val="150000"/>
              </a:lnSpc>
              <a:spcBef>
                <a:spcPts val="500"/>
              </a:spcBef>
              <a:spcAft>
                <a:spcPts val="0"/>
              </a:spcAft>
              <a:buSzPts val="1600"/>
              <a:buFont typeface="Avenir"/>
              <a:buNone/>
              <a:defRPr sz="1600"/>
            </a:lvl4pPr>
            <a:lvl5pPr lvl="4" algn="ctr">
              <a:lnSpc>
                <a:spcPct val="15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1" name="Google Shape;381;p20"/>
          <p:cNvSpPr>
            <a:spLocks noGrp="1"/>
          </p:cNvSpPr>
          <p:nvPr>
            <p:ph type="pic" idx="2"/>
          </p:nvPr>
        </p:nvSpPr>
        <p:spPr>
          <a:xfrm>
            <a:off x="539750" y="536575"/>
            <a:ext cx="2366963" cy="2760663"/>
          </a:xfrm>
          <a:prstGeom prst="rect">
            <a:avLst/>
          </a:prstGeom>
          <a:noFill/>
          <a:ln>
            <a:noFill/>
          </a:ln>
        </p:spPr>
      </p:sp>
      <p:sp>
        <p:nvSpPr>
          <p:cNvPr id="382" name="Google Shape;382;p20"/>
          <p:cNvSpPr>
            <a:spLocks noGrp="1"/>
          </p:cNvSpPr>
          <p:nvPr>
            <p:ph type="pic" idx="3"/>
          </p:nvPr>
        </p:nvSpPr>
        <p:spPr>
          <a:xfrm>
            <a:off x="3174887" y="543842"/>
            <a:ext cx="2366963" cy="2760663"/>
          </a:xfrm>
          <a:prstGeom prst="rect">
            <a:avLst/>
          </a:prstGeom>
          <a:noFill/>
          <a:ln>
            <a:noFill/>
          </a:ln>
        </p:spPr>
      </p:sp>
      <p:sp>
        <p:nvSpPr>
          <p:cNvPr id="383" name="Google Shape;383;p20"/>
          <p:cNvSpPr>
            <a:spLocks noGrp="1"/>
          </p:cNvSpPr>
          <p:nvPr>
            <p:ph type="pic" idx="4"/>
          </p:nvPr>
        </p:nvSpPr>
        <p:spPr>
          <a:xfrm>
            <a:off x="539642" y="3563566"/>
            <a:ext cx="2366963" cy="2760663"/>
          </a:xfrm>
          <a:prstGeom prst="rect">
            <a:avLst/>
          </a:prstGeom>
          <a:noFill/>
          <a:ln>
            <a:noFill/>
          </a:ln>
        </p:spPr>
      </p:sp>
      <p:sp>
        <p:nvSpPr>
          <p:cNvPr id="384" name="Google Shape;384;p20"/>
          <p:cNvSpPr>
            <a:spLocks noGrp="1"/>
          </p:cNvSpPr>
          <p:nvPr>
            <p:ph type="pic" idx="5"/>
          </p:nvPr>
        </p:nvSpPr>
        <p:spPr>
          <a:xfrm>
            <a:off x="3174779" y="3570833"/>
            <a:ext cx="2366963" cy="2760663"/>
          </a:xfrm>
          <a:prstGeom prst="rect">
            <a:avLst/>
          </a:prstGeom>
          <a:noFill/>
          <a:ln>
            <a:noFill/>
          </a:ln>
        </p:spPr>
      </p:sp>
      <p:sp>
        <p:nvSpPr>
          <p:cNvPr id="385" name="Google Shape;385;p20"/>
          <p:cNvSpPr txBox="1"/>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000" cap="none">
                <a:solidFill>
                  <a:schemeClr val="dk1"/>
                </a:solidFill>
                <a:latin typeface="Sorts Mill Goudy"/>
                <a:ea typeface="Sorts Mill Goudy"/>
                <a:cs typeface="Sorts Mill Goudy"/>
                <a:sym typeface="Sorts Mill Goudy"/>
              </a:rPr>
              <a:t>20XX</a:t>
            </a:r>
            <a:endParaRPr/>
          </a:p>
        </p:txBody>
      </p:sp>
      <p:cxnSp>
        <p:nvCxnSpPr>
          <p:cNvPr id="386" name="Google Shape;386;p20"/>
          <p:cNvCxnSpPr/>
          <p:nvPr/>
        </p:nvCxnSpPr>
        <p:spPr>
          <a:xfrm>
            <a:off x="6096000" y="540000"/>
            <a:ext cx="0" cy="5778000"/>
          </a:xfrm>
          <a:prstGeom prst="straightConnector1">
            <a:avLst/>
          </a:prstGeom>
          <a:noFill/>
          <a:ln w="12700" cap="flat" cmpd="sng">
            <a:solidFill>
              <a:srgbClr val="FFFFFF"/>
            </a:solidFill>
            <a:prstDash val="solid"/>
            <a:round/>
            <a:headEnd type="none" w="sm" len="sm"/>
            <a:tailEnd type="none" w="sm" len="sm"/>
          </a:ln>
        </p:spPr>
      </p:cxnSp>
      <p:grpSp>
        <p:nvGrpSpPr>
          <p:cNvPr id="387" name="Google Shape;387;p20"/>
          <p:cNvGrpSpPr/>
          <p:nvPr/>
        </p:nvGrpSpPr>
        <p:grpSpPr>
          <a:xfrm rot="8100000" flipH="1">
            <a:off x="6441273" y="523289"/>
            <a:ext cx="924390" cy="1045314"/>
            <a:chOff x="6200905" y="2967038"/>
            <a:chExt cx="924390" cy="1045314"/>
          </a:xfrm>
        </p:grpSpPr>
        <p:grpSp>
          <p:nvGrpSpPr>
            <p:cNvPr id="388" name="Google Shape;388;p20"/>
            <p:cNvGrpSpPr/>
            <p:nvPr/>
          </p:nvGrpSpPr>
          <p:grpSpPr>
            <a:xfrm>
              <a:off x="6808136" y="2967038"/>
              <a:ext cx="317159" cy="932400"/>
              <a:chOff x="6808136" y="2967038"/>
              <a:chExt cx="317159" cy="932400"/>
            </a:xfrm>
          </p:grpSpPr>
          <p:sp>
            <p:nvSpPr>
              <p:cNvPr id="389" name="Google Shape;389;p20"/>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90" name="Google Shape;390;p20"/>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391" name="Google Shape;391;p20"/>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392" name="Google Shape;392;p20"/>
            <p:cNvGrpSpPr/>
            <p:nvPr/>
          </p:nvGrpSpPr>
          <p:grpSpPr>
            <a:xfrm rot="-2700000" flipH="1">
              <a:off x="6484111" y="3104366"/>
              <a:ext cx="317159" cy="932400"/>
              <a:chOff x="6808136" y="2967038"/>
              <a:chExt cx="317159" cy="932400"/>
            </a:xfrm>
          </p:grpSpPr>
          <p:sp>
            <p:nvSpPr>
              <p:cNvPr id="393" name="Google Shape;393;p20"/>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94" name="Google Shape;394;p20"/>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395" name="Google Shape;395;p20"/>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sp>
        <p:nvSpPr>
          <p:cNvPr id="396" name="Google Shape;396;p20"/>
          <p:cNvSpPr txBox="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cap="none">
                <a:solidFill>
                  <a:schemeClr val="dk1"/>
                </a:solidFill>
                <a:latin typeface="Sorts Mill Goudy"/>
                <a:ea typeface="Sorts Mill Goudy"/>
                <a:cs typeface="Sorts Mill Goudy"/>
                <a:sym typeface="Sorts Mill Goudy"/>
              </a:rPr>
              <a:t>SAMPLE FOOTER TEXT</a:t>
            </a:r>
            <a:endParaRPr/>
          </a:p>
        </p:txBody>
      </p:sp>
      <p:grpSp>
        <p:nvGrpSpPr>
          <p:cNvPr id="397" name="Google Shape;397;p20"/>
          <p:cNvGrpSpPr/>
          <p:nvPr/>
        </p:nvGrpSpPr>
        <p:grpSpPr>
          <a:xfrm rot="-2700000" flipH="1">
            <a:off x="10970369" y="5271528"/>
            <a:ext cx="924390" cy="1045314"/>
            <a:chOff x="6200905" y="2967038"/>
            <a:chExt cx="924390" cy="1045314"/>
          </a:xfrm>
        </p:grpSpPr>
        <p:grpSp>
          <p:nvGrpSpPr>
            <p:cNvPr id="398" name="Google Shape;398;p20"/>
            <p:cNvGrpSpPr/>
            <p:nvPr/>
          </p:nvGrpSpPr>
          <p:grpSpPr>
            <a:xfrm>
              <a:off x="6808136" y="2967038"/>
              <a:ext cx="317159" cy="932400"/>
              <a:chOff x="6808136" y="2967038"/>
              <a:chExt cx="317159" cy="932400"/>
            </a:xfrm>
          </p:grpSpPr>
          <p:sp>
            <p:nvSpPr>
              <p:cNvPr id="399" name="Google Shape;399;p20"/>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400" name="Google Shape;400;p20"/>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401" name="Google Shape;401;p20"/>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402" name="Google Shape;402;p20"/>
            <p:cNvGrpSpPr/>
            <p:nvPr/>
          </p:nvGrpSpPr>
          <p:grpSpPr>
            <a:xfrm rot="-2700000" flipH="1">
              <a:off x="6484111" y="3104366"/>
              <a:ext cx="317159" cy="932400"/>
              <a:chOff x="6808136" y="2967038"/>
              <a:chExt cx="317159" cy="932400"/>
            </a:xfrm>
          </p:grpSpPr>
          <p:sp>
            <p:nvSpPr>
              <p:cNvPr id="403" name="Google Shape;403;p20"/>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404" name="Google Shape;404;p20"/>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405" name="Google Shape;405;p20"/>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sp>
        <p:nvSpPr>
          <p:cNvPr id="406" name="Google Shape;406;p20"/>
          <p:cNvSpPr txBox="1"/>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cap="none">
                <a:solidFill>
                  <a:schemeClr val="dk1"/>
                </a:solidFill>
                <a:latin typeface="Sorts Mill Goudy"/>
                <a:ea typeface="Sorts Mill Goudy"/>
                <a:cs typeface="Sorts Mill Goudy"/>
                <a:sym typeface="Sorts Mill Goudy"/>
              </a:rPr>
              <a:t>‹#›</a:t>
            </a:fld>
            <a:endParaRPr sz="1000" cap="none">
              <a:solidFill>
                <a:schemeClr val="dk1"/>
              </a:solidFill>
              <a:latin typeface="Sorts Mill Goudy"/>
              <a:ea typeface="Sorts Mill Goudy"/>
              <a:cs typeface="Sorts Mill Goudy"/>
              <a:sym typeface="Sorts Mill Goud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7"/>
        <p:cNvGrpSpPr/>
        <p:nvPr/>
      </p:nvGrpSpPr>
      <p:grpSpPr>
        <a:xfrm>
          <a:off x="0" y="0"/>
          <a:ext cx="0" cy="0"/>
          <a:chOff x="0" y="0"/>
          <a:chExt cx="0" cy="0"/>
        </a:xfrm>
      </p:grpSpPr>
      <p:sp>
        <p:nvSpPr>
          <p:cNvPr id="408" name="Google Shape;408;p21"/>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21"/>
          <p:cNvSpPr txBox="1">
            <a:spLocks noGrp="1"/>
          </p:cNvSpPr>
          <p:nvPr>
            <p:ph type="body" idx="1"/>
          </p:nvPr>
        </p:nvSpPr>
        <p:spPr>
          <a:xfrm>
            <a:off x="989400" y="1685925"/>
            <a:ext cx="4928400" cy="4092575"/>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21"/>
          <p:cNvSpPr txBox="1">
            <a:spLocks noGrp="1"/>
          </p:cNvSpPr>
          <p:nvPr>
            <p:ph type="body" idx="2"/>
          </p:nvPr>
        </p:nvSpPr>
        <p:spPr>
          <a:xfrm>
            <a:off x="6274202" y="1685925"/>
            <a:ext cx="4928400" cy="4092575"/>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21"/>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21"/>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21"/>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4"/>
        <p:cNvGrpSpPr/>
        <p:nvPr/>
      </p:nvGrpSpPr>
      <p:grpSpPr>
        <a:xfrm>
          <a:off x="0" y="0"/>
          <a:ext cx="0" cy="0"/>
          <a:chOff x="0" y="0"/>
          <a:chExt cx="0" cy="0"/>
        </a:xfrm>
      </p:grpSpPr>
      <p:sp>
        <p:nvSpPr>
          <p:cNvPr id="415" name="Google Shape;415;p22"/>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22"/>
          <p:cNvSpPr txBox="1">
            <a:spLocks noGrp="1"/>
          </p:cNvSpPr>
          <p:nvPr>
            <p:ph type="body" idx="1"/>
          </p:nvPr>
        </p:nvSpPr>
        <p:spPr>
          <a:xfrm>
            <a:off x="989399" y="1736732"/>
            <a:ext cx="4928400" cy="661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1000"/>
              </a:spcBef>
              <a:spcAft>
                <a:spcPts val="0"/>
              </a:spcAft>
              <a:buSzPts val="1600"/>
              <a:buNone/>
              <a:defRPr sz="1600" b="0" cap="none"/>
            </a:lvl1pPr>
            <a:lvl2pPr marL="914400" lvl="1" indent="-228600" algn="l">
              <a:lnSpc>
                <a:spcPct val="150000"/>
              </a:lnSpc>
              <a:spcBef>
                <a:spcPts val="500"/>
              </a:spcBef>
              <a:spcAft>
                <a:spcPts val="0"/>
              </a:spcAft>
              <a:buClr>
                <a:schemeClr val="dk1"/>
              </a:buClr>
              <a:buSzPts val="2000"/>
              <a:buFont typeface="Avenir"/>
              <a:buNone/>
              <a:defRPr sz="2000" b="1"/>
            </a:lvl2pPr>
            <a:lvl3pPr marL="1371600" lvl="2" indent="-228600" algn="l">
              <a:lnSpc>
                <a:spcPct val="150000"/>
              </a:lnSpc>
              <a:spcBef>
                <a:spcPts val="500"/>
              </a:spcBef>
              <a:spcAft>
                <a:spcPts val="0"/>
              </a:spcAft>
              <a:buSzPts val="1800"/>
              <a:buNone/>
              <a:defRPr sz="1800" b="1"/>
            </a:lvl3pPr>
            <a:lvl4pPr marL="1828800" lvl="3" indent="-228600" algn="l">
              <a:lnSpc>
                <a:spcPct val="150000"/>
              </a:lnSpc>
              <a:spcBef>
                <a:spcPts val="500"/>
              </a:spcBef>
              <a:spcAft>
                <a:spcPts val="0"/>
              </a:spcAft>
              <a:buSzPts val="1600"/>
              <a:buFont typeface="Avenir"/>
              <a:buNone/>
              <a:defRPr sz="1600" b="1"/>
            </a:lvl4pPr>
            <a:lvl5pPr marL="2286000" lvl="4" indent="-228600" algn="l">
              <a:lnSpc>
                <a:spcPct val="15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7" name="Google Shape;417;p22"/>
          <p:cNvSpPr txBox="1">
            <a:spLocks noGrp="1"/>
          </p:cNvSpPr>
          <p:nvPr>
            <p:ph type="body" idx="2"/>
          </p:nvPr>
        </p:nvSpPr>
        <p:spPr>
          <a:xfrm>
            <a:off x="989400" y="2431256"/>
            <a:ext cx="4928400" cy="3347244"/>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22"/>
          <p:cNvSpPr txBox="1">
            <a:spLocks noGrp="1"/>
          </p:cNvSpPr>
          <p:nvPr>
            <p:ph type="body" idx="3"/>
          </p:nvPr>
        </p:nvSpPr>
        <p:spPr>
          <a:xfrm>
            <a:off x="6274200" y="1736732"/>
            <a:ext cx="4928400" cy="662400"/>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1000"/>
              </a:spcBef>
              <a:spcAft>
                <a:spcPts val="0"/>
              </a:spcAft>
              <a:buSzPts val="1600"/>
              <a:buNone/>
              <a:defRPr sz="1600" b="0" cap="none"/>
            </a:lvl1pPr>
            <a:lvl2pPr marL="914400" lvl="1" indent="-228600" algn="l">
              <a:lnSpc>
                <a:spcPct val="150000"/>
              </a:lnSpc>
              <a:spcBef>
                <a:spcPts val="500"/>
              </a:spcBef>
              <a:spcAft>
                <a:spcPts val="0"/>
              </a:spcAft>
              <a:buClr>
                <a:schemeClr val="dk1"/>
              </a:buClr>
              <a:buSzPts val="2000"/>
              <a:buFont typeface="Avenir"/>
              <a:buNone/>
              <a:defRPr sz="2000" b="1"/>
            </a:lvl2pPr>
            <a:lvl3pPr marL="1371600" lvl="2" indent="-228600" algn="l">
              <a:lnSpc>
                <a:spcPct val="150000"/>
              </a:lnSpc>
              <a:spcBef>
                <a:spcPts val="500"/>
              </a:spcBef>
              <a:spcAft>
                <a:spcPts val="0"/>
              </a:spcAft>
              <a:buSzPts val="1800"/>
              <a:buNone/>
              <a:defRPr sz="1800" b="1"/>
            </a:lvl3pPr>
            <a:lvl4pPr marL="1828800" lvl="3" indent="-228600" algn="l">
              <a:lnSpc>
                <a:spcPct val="150000"/>
              </a:lnSpc>
              <a:spcBef>
                <a:spcPts val="500"/>
              </a:spcBef>
              <a:spcAft>
                <a:spcPts val="0"/>
              </a:spcAft>
              <a:buSzPts val="1600"/>
              <a:buFont typeface="Avenir"/>
              <a:buNone/>
              <a:defRPr sz="1600" b="1"/>
            </a:lvl4pPr>
            <a:lvl5pPr marL="2286000" lvl="4" indent="-228600" algn="l">
              <a:lnSpc>
                <a:spcPct val="15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9" name="Google Shape;419;p22"/>
          <p:cNvSpPr txBox="1">
            <a:spLocks noGrp="1"/>
          </p:cNvSpPr>
          <p:nvPr>
            <p:ph type="body" idx="4"/>
          </p:nvPr>
        </p:nvSpPr>
        <p:spPr>
          <a:xfrm>
            <a:off x="6274200" y="2431257"/>
            <a:ext cx="4928400" cy="3347244"/>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22"/>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22"/>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22"/>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mmary  ">
  <p:cSld name="Summary  ">
    <p:spTree>
      <p:nvGrpSpPr>
        <p:cNvPr id="1" name="Shape 423"/>
        <p:cNvGrpSpPr/>
        <p:nvPr/>
      </p:nvGrpSpPr>
      <p:grpSpPr>
        <a:xfrm>
          <a:off x="0" y="0"/>
          <a:ext cx="0" cy="0"/>
          <a:chOff x="0" y="0"/>
          <a:chExt cx="0" cy="0"/>
        </a:xfrm>
      </p:grpSpPr>
      <p:sp>
        <p:nvSpPr>
          <p:cNvPr id="424" name="Google Shape;424;p23"/>
          <p:cNvSpPr/>
          <p:nvPr/>
        </p:nvSpPr>
        <p:spPr>
          <a:xfrm>
            <a:off x="2937" y="0"/>
            <a:ext cx="386715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25" name="Google Shape;425;p23"/>
          <p:cNvSpPr txBox="1">
            <a:spLocks noGrp="1"/>
          </p:cNvSpPr>
          <p:nvPr>
            <p:ph type="title"/>
          </p:nvPr>
        </p:nvSpPr>
        <p:spPr>
          <a:xfrm>
            <a:off x="4318001" y="536573"/>
            <a:ext cx="7424950" cy="1453003"/>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32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23"/>
          <p:cNvSpPr>
            <a:spLocks noGrp="1"/>
          </p:cNvSpPr>
          <p:nvPr>
            <p:ph type="pic" idx="2"/>
          </p:nvPr>
        </p:nvSpPr>
        <p:spPr>
          <a:xfrm>
            <a:off x="627063" y="536575"/>
            <a:ext cx="2616200" cy="1743075"/>
          </a:xfrm>
          <a:prstGeom prst="rect">
            <a:avLst/>
          </a:prstGeom>
          <a:noFill/>
          <a:ln>
            <a:noFill/>
          </a:ln>
        </p:spPr>
      </p:sp>
      <p:sp>
        <p:nvSpPr>
          <p:cNvPr id="427" name="Google Shape;427;p23"/>
          <p:cNvSpPr>
            <a:spLocks noGrp="1"/>
          </p:cNvSpPr>
          <p:nvPr>
            <p:ph type="pic" idx="3"/>
          </p:nvPr>
        </p:nvSpPr>
        <p:spPr>
          <a:xfrm>
            <a:off x="616853" y="2557090"/>
            <a:ext cx="2616200" cy="1743075"/>
          </a:xfrm>
          <a:prstGeom prst="rect">
            <a:avLst/>
          </a:prstGeom>
          <a:noFill/>
          <a:ln>
            <a:noFill/>
          </a:ln>
        </p:spPr>
      </p:sp>
      <p:sp>
        <p:nvSpPr>
          <p:cNvPr id="428" name="Google Shape;428;p23"/>
          <p:cNvSpPr>
            <a:spLocks noGrp="1"/>
          </p:cNvSpPr>
          <p:nvPr>
            <p:ph type="pic" idx="4"/>
          </p:nvPr>
        </p:nvSpPr>
        <p:spPr>
          <a:xfrm>
            <a:off x="627063" y="4576347"/>
            <a:ext cx="2616200" cy="1743075"/>
          </a:xfrm>
          <a:prstGeom prst="rect">
            <a:avLst/>
          </a:prstGeom>
          <a:noFill/>
          <a:ln>
            <a:noFill/>
          </a:ln>
        </p:spPr>
      </p:sp>
      <p:sp>
        <p:nvSpPr>
          <p:cNvPr id="429" name="Google Shape;429;p23"/>
          <p:cNvSpPr txBox="1">
            <a:spLocks noGrp="1"/>
          </p:cNvSpPr>
          <p:nvPr>
            <p:ph type="body" idx="1"/>
          </p:nvPr>
        </p:nvSpPr>
        <p:spPr>
          <a:xfrm>
            <a:off x="4864100" y="2876550"/>
            <a:ext cx="6332538" cy="321945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SzPts val="1900"/>
              <a:buNone/>
              <a:defRPr sz="1900"/>
            </a:lvl1pPr>
            <a:lvl2pPr marL="914400" lvl="1" indent="-228600" algn="ctr">
              <a:lnSpc>
                <a:spcPct val="150000"/>
              </a:lnSpc>
              <a:spcBef>
                <a:spcPts val="500"/>
              </a:spcBef>
              <a:spcAft>
                <a:spcPts val="0"/>
              </a:spcAft>
              <a:buClr>
                <a:schemeClr val="dk1"/>
              </a:buClr>
              <a:buSzPts val="2000"/>
              <a:buFont typeface="Arial"/>
              <a:buNone/>
              <a:defRPr/>
            </a:lvl2pPr>
            <a:lvl3pPr marL="1371600" lvl="2" indent="-228600" algn="ctr">
              <a:lnSpc>
                <a:spcPct val="150000"/>
              </a:lnSpc>
              <a:spcBef>
                <a:spcPts val="500"/>
              </a:spcBef>
              <a:spcAft>
                <a:spcPts val="0"/>
              </a:spcAft>
              <a:buSzPts val="2000"/>
              <a:buNone/>
              <a:defRPr/>
            </a:lvl3pPr>
            <a:lvl4pPr marL="1828800" lvl="3" indent="-228600" algn="ctr">
              <a:lnSpc>
                <a:spcPct val="150000"/>
              </a:lnSpc>
              <a:spcBef>
                <a:spcPts val="500"/>
              </a:spcBef>
              <a:spcAft>
                <a:spcPts val="0"/>
              </a:spcAft>
              <a:buSzPts val="2000"/>
              <a:buFont typeface="Arial"/>
              <a:buNone/>
              <a:defRPr/>
            </a:lvl4pPr>
            <a:lvl5pPr marL="2286000" lvl="4" indent="-228600" algn="ctr">
              <a:lnSpc>
                <a:spcPct val="15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23"/>
          <p:cNvSpPr txBox="1">
            <a:spLocks noGrp="1"/>
          </p:cNvSpPr>
          <p:nvPr>
            <p:ph type="dt" idx="10"/>
          </p:nvPr>
        </p:nvSpPr>
        <p:spPr>
          <a:xfrm>
            <a:off x="4318000" y="6357167"/>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23"/>
          <p:cNvSpPr txBox="1">
            <a:spLocks noGrp="1"/>
          </p:cNvSpPr>
          <p:nvPr>
            <p:ph type="ftr" idx="11"/>
          </p:nvPr>
        </p:nvSpPr>
        <p:spPr>
          <a:xfrm>
            <a:off x="6356725" y="6357600"/>
            <a:ext cx="3347285"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23"/>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33" name="Google Shape;433;p23"/>
          <p:cNvCxnSpPr/>
          <p:nvPr/>
        </p:nvCxnSpPr>
        <p:spPr>
          <a:xfrm>
            <a:off x="7741725" y="2428148"/>
            <a:ext cx="540000" cy="0"/>
          </a:xfrm>
          <a:prstGeom prst="straightConnector1">
            <a:avLst/>
          </a:prstGeom>
          <a:noFill/>
          <a:ln w="1270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4056600" y="536573"/>
            <a:ext cx="4078800" cy="1453003"/>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32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2"/>
          <p:cNvSpPr txBox="1">
            <a:spLocks noGrp="1"/>
          </p:cNvSpPr>
          <p:nvPr>
            <p:ph type="body" idx="1"/>
          </p:nvPr>
        </p:nvSpPr>
        <p:spPr>
          <a:xfrm>
            <a:off x="3686175" y="2876550"/>
            <a:ext cx="4819650" cy="2875321"/>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SzPts val="1600"/>
              <a:buNone/>
              <a:defRPr sz="1600"/>
            </a:lvl1pPr>
            <a:lvl2pPr marL="914400" lvl="1" indent="-228600" algn="ctr">
              <a:lnSpc>
                <a:spcPct val="150000"/>
              </a:lnSpc>
              <a:spcBef>
                <a:spcPts val="500"/>
              </a:spcBef>
              <a:spcAft>
                <a:spcPts val="0"/>
              </a:spcAft>
              <a:buClr>
                <a:schemeClr val="dk1"/>
              </a:buClr>
              <a:buSzPts val="2000"/>
              <a:buFont typeface="Arial"/>
              <a:buNone/>
              <a:defRPr/>
            </a:lvl2pPr>
            <a:lvl3pPr marL="1371600" lvl="2" indent="-228600" algn="ctr">
              <a:lnSpc>
                <a:spcPct val="150000"/>
              </a:lnSpc>
              <a:spcBef>
                <a:spcPts val="500"/>
              </a:spcBef>
              <a:spcAft>
                <a:spcPts val="0"/>
              </a:spcAft>
              <a:buSzPts val="2000"/>
              <a:buNone/>
              <a:defRPr/>
            </a:lvl3pPr>
            <a:lvl4pPr marL="1828800" lvl="3" indent="-228600" algn="ctr">
              <a:lnSpc>
                <a:spcPct val="150000"/>
              </a:lnSpc>
              <a:spcBef>
                <a:spcPts val="500"/>
              </a:spcBef>
              <a:spcAft>
                <a:spcPts val="0"/>
              </a:spcAft>
              <a:buSzPts val="2000"/>
              <a:buFont typeface="Arial"/>
              <a:buNone/>
              <a:defRPr/>
            </a:lvl4pPr>
            <a:lvl5pPr marL="2286000" lvl="4" indent="-228600" algn="ctr">
              <a:lnSpc>
                <a:spcPct val="15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2"/>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2"/>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12"/>
          <p:cNvGrpSpPr/>
          <p:nvPr/>
        </p:nvGrpSpPr>
        <p:grpSpPr>
          <a:xfrm>
            <a:off x="-106927" y="-280456"/>
            <a:ext cx="4451962" cy="6580281"/>
            <a:chOff x="-106927" y="-280456"/>
            <a:chExt cx="4451962" cy="6580281"/>
          </a:xfrm>
        </p:grpSpPr>
        <p:grpSp>
          <p:nvGrpSpPr>
            <p:cNvPr id="109" name="Google Shape;109;p12"/>
            <p:cNvGrpSpPr/>
            <p:nvPr/>
          </p:nvGrpSpPr>
          <p:grpSpPr>
            <a:xfrm rot="2700000">
              <a:off x="890329" y="26237"/>
              <a:ext cx="2457450" cy="3838575"/>
              <a:chOff x="587376" y="280988"/>
              <a:chExt cx="2457450" cy="3838575"/>
            </a:xfrm>
          </p:grpSpPr>
          <p:sp>
            <p:nvSpPr>
              <p:cNvPr id="110" name="Google Shape;110;p12"/>
              <p:cNvSpPr/>
              <p:nvPr/>
            </p:nvSpPr>
            <p:spPr>
              <a:xfrm>
                <a:off x="1816101"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1" name="Google Shape;111;p12"/>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2" name="Google Shape;112;p12"/>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3" name="Google Shape;113;p12"/>
              <p:cNvSpPr/>
              <p:nvPr/>
            </p:nvSpPr>
            <p:spPr>
              <a:xfrm>
                <a:off x="587376" y="2205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4" name="Google Shape;114;p12"/>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5" name="Google Shape;115;p12"/>
              <p:cNvSpPr/>
              <p:nvPr/>
            </p:nvSpPr>
            <p:spPr>
              <a:xfrm>
                <a:off x="1816101" y="2967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6" name="Google Shape;116;p12"/>
              <p:cNvSpPr/>
              <p:nvPr/>
            </p:nvSpPr>
            <p:spPr>
              <a:xfrm>
                <a:off x="1816101" y="280988"/>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7" name="Google Shape;117;p12"/>
              <p:cNvSpPr/>
              <p:nvPr/>
            </p:nvSpPr>
            <p:spPr>
              <a:xfrm>
                <a:off x="1497013"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8" name="Google Shape;118;p12"/>
              <p:cNvSpPr/>
              <p:nvPr/>
            </p:nvSpPr>
            <p:spPr>
              <a:xfrm>
                <a:off x="587376"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19" name="Google Shape;119;p12"/>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20" name="Google Shape;120;p12"/>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21" name="Google Shape;121;p12"/>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22" name="Google Shape;122;p12"/>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23" name="Google Shape;123;p12"/>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124" name="Google Shape;124;p12"/>
              <p:cNvGrpSpPr/>
              <p:nvPr/>
            </p:nvGrpSpPr>
            <p:grpSpPr>
              <a:xfrm>
                <a:off x="587376" y="280988"/>
                <a:ext cx="2457450" cy="3838575"/>
                <a:chOff x="587376" y="280988"/>
                <a:chExt cx="2457450" cy="3838575"/>
              </a:xfrm>
            </p:grpSpPr>
            <p:cxnSp>
              <p:nvCxnSpPr>
                <p:cNvPr id="125" name="Google Shape;125;p12"/>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26" name="Google Shape;126;p12"/>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27" name="Google Shape;127;p12"/>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128" name="Google Shape;128;p12"/>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29" name="Google Shape;129;p12"/>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30" name="Google Shape;130;p12"/>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31" name="Google Shape;131;p12"/>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132" name="Google Shape;132;p12"/>
            <p:cNvGrpSpPr/>
            <p:nvPr/>
          </p:nvGrpSpPr>
          <p:grpSpPr>
            <a:xfrm rot="-8100000">
              <a:off x="462804" y="3304268"/>
              <a:ext cx="1785984" cy="2261968"/>
              <a:chOff x="3125006" y="3120856"/>
              <a:chExt cx="1785984" cy="2261968"/>
            </a:xfrm>
          </p:grpSpPr>
          <p:grpSp>
            <p:nvGrpSpPr>
              <p:cNvPr id="133" name="Google Shape;133;p12"/>
              <p:cNvGrpSpPr/>
              <p:nvPr/>
            </p:nvGrpSpPr>
            <p:grpSpPr>
              <a:xfrm>
                <a:off x="3136819" y="3120856"/>
                <a:ext cx="1760933" cy="2261968"/>
                <a:chOff x="4749017" y="2945157"/>
                <a:chExt cx="1760933" cy="2261968"/>
              </a:xfrm>
            </p:grpSpPr>
            <p:cxnSp>
              <p:nvCxnSpPr>
                <p:cNvPr id="134" name="Google Shape;134;p12"/>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135" name="Google Shape;135;p12"/>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136" name="Google Shape;136;p12"/>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7" name="Google Shape;137;p12"/>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138" name="Google Shape;138;p12"/>
              <p:cNvGrpSpPr/>
              <p:nvPr/>
            </p:nvGrpSpPr>
            <p:grpSpPr>
              <a:xfrm>
                <a:off x="3125006" y="3171595"/>
                <a:ext cx="1785984" cy="1799739"/>
                <a:chOff x="6879836" y="3516901"/>
                <a:chExt cx="1785984" cy="1799739"/>
              </a:xfrm>
            </p:grpSpPr>
            <p:sp>
              <p:nvSpPr>
                <p:cNvPr id="139" name="Google Shape;139;p12"/>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40" name="Google Shape;140;p12"/>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141" name="Google Shape;141;p12"/>
            <p:cNvGrpSpPr/>
            <p:nvPr/>
          </p:nvGrpSpPr>
          <p:grpSpPr>
            <a:xfrm rot="10800000">
              <a:off x="555957" y="5254511"/>
              <a:ext cx="924389" cy="1045314"/>
              <a:chOff x="6200906" y="2967038"/>
              <a:chExt cx="924389" cy="1045314"/>
            </a:xfrm>
          </p:grpSpPr>
          <p:grpSp>
            <p:nvGrpSpPr>
              <p:cNvPr id="142" name="Google Shape;142;p12"/>
              <p:cNvGrpSpPr/>
              <p:nvPr/>
            </p:nvGrpSpPr>
            <p:grpSpPr>
              <a:xfrm>
                <a:off x="6808136" y="2967038"/>
                <a:ext cx="317159" cy="932400"/>
                <a:chOff x="6808136" y="2967038"/>
                <a:chExt cx="317159" cy="932400"/>
              </a:xfrm>
            </p:grpSpPr>
            <p:sp>
              <p:nvSpPr>
                <p:cNvPr id="143" name="Google Shape;143;p12"/>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44" name="Google Shape;144;p12"/>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145" name="Google Shape;145;p12"/>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146" name="Google Shape;146;p12"/>
              <p:cNvGrpSpPr/>
              <p:nvPr/>
            </p:nvGrpSpPr>
            <p:grpSpPr>
              <a:xfrm rot="-2700000" flipH="1">
                <a:off x="6484112" y="3104366"/>
                <a:ext cx="317159" cy="932400"/>
                <a:chOff x="6808136" y="2967038"/>
                <a:chExt cx="317159" cy="932400"/>
              </a:xfrm>
            </p:grpSpPr>
            <p:sp>
              <p:nvSpPr>
                <p:cNvPr id="147" name="Google Shape;147;p12"/>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48" name="Google Shape;148;p12"/>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149" name="Google Shape;149;p12"/>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grpSp>
      <p:grpSp>
        <p:nvGrpSpPr>
          <p:cNvPr id="150" name="Google Shape;150;p12"/>
          <p:cNvGrpSpPr/>
          <p:nvPr/>
        </p:nvGrpSpPr>
        <p:grpSpPr>
          <a:xfrm flipH="1">
            <a:off x="7846965" y="-280456"/>
            <a:ext cx="4451962" cy="6580281"/>
            <a:chOff x="-106927" y="-280456"/>
            <a:chExt cx="4451962" cy="6580281"/>
          </a:xfrm>
        </p:grpSpPr>
        <p:grpSp>
          <p:nvGrpSpPr>
            <p:cNvPr id="151" name="Google Shape;151;p12"/>
            <p:cNvGrpSpPr/>
            <p:nvPr/>
          </p:nvGrpSpPr>
          <p:grpSpPr>
            <a:xfrm rot="2700000">
              <a:off x="890329" y="26237"/>
              <a:ext cx="2457450" cy="3838575"/>
              <a:chOff x="587376" y="280988"/>
              <a:chExt cx="2457450" cy="3838575"/>
            </a:xfrm>
          </p:grpSpPr>
          <p:sp>
            <p:nvSpPr>
              <p:cNvPr id="152" name="Google Shape;152;p12"/>
              <p:cNvSpPr/>
              <p:nvPr/>
            </p:nvSpPr>
            <p:spPr>
              <a:xfrm>
                <a:off x="1816101"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3" name="Google Shape;153;p12"/>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4" name="Google Shape;154;p12"/>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5" name="Google Shape;155;p12"/>
              <p:cNvSpPr/>
              <p:nvPr/>
            </p:nvSpPr>
            <p:spPr>
              <a:xfrm>
                <a:off x="587376" y="2205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6" name="Google Shape;156;p12"/>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7" name="Google Shape;157;p12"/>
              <p:cNvSpPr/>
              <p:nvPr/>
            </p:nvSpPr>
            <p:spPr>
              <a:xfrm>
                <a:off x="1816101" y="2967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8" name="Google Shape;158;p12"/>
              <p:cNvSpPr/>
              <p:nvPr/>
            </p:nvSpPr>
            <p:spPr>
              <a:xfrm>
                <a:off x="1816101" y="280988"/>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59" name="Google Shape;159;p12"/>
              <p:cNvSpPr/>
              <p:nvPr/>
            </p:nvSpPr>
            <p:spPr>
              <a:xfrm>
                <a:off x="1497013"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0" name="Google Shape;160;p12"/>
              <p:cNvSpPr/>
              <p:nvPr/>
            </p:nvSpPr>
            <p:spPr>
              <a:xfrm>
                <a:off x="587376"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1" name="Google Shape;161;p12"/>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2" name="Google Shape;162;p12"/>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3" name="Google Shape;163;p12"/>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4" name="Google Shape;164;p12"/>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65" name="Google Shape;165;p12"/>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166" name="Google Shape;166;p12"/>
              <p:cNvGrpSpPr/>
              <p:nvPr/>
            </p:nvGrpSpPr>
            <p:grpSpPr>
              <a:xfrm>
                <a:off x="587376" y="280988"/>
                <a:ext cx="2457450" cy="3838575"/>
                <a:chOff x="587376" y="280988"/>
                <a:chExt cx="2457450" cy="3838575"/>
              </a:xfrm>
            </p:grpSpPr>
            <p:cxnSp>
              <p:nvCxnSpPr>
                <p:cNvPr id="167" name="Google Shape;167;p12"/>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68" name="Google Shape;168;p12"/>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69" name="Google Shape;169;p12"/>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170" name="Google Shape;170;p12"/>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71" name="Google Shape;171;p12"/>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72" name="Google Shape;172;p12"/>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173" name="Google Shape;173;p12"/>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174" name="Google Shape;174;p12"/>
            <p:cNvGrpSpPr/>
            <p:nvPr/>
          </p:nvGrpSpPr>
          <p:grpSpPr>
            <a:xfrm rot="-8100000">
              <a:off x="462804" y="3304268"/>
              <a:ext cx="1785984" cy="2261968"/>
              <a:chOff x="3125006" y="3120856"/>
              <a:chExt cx="1785984" cy="2261968"/>
            </a:xfrm>
          </p:grpSpPr>
          <p:grpSp>
            <p:nvGrpSpPr>
              <p:cNvPr id="175" name="Google Shape;175;p12"/>
              <p:cNvGrpSpPr/>
              <p:nvPr/>
            </p:nvGrpSpPr>
            <p:grpSpPr>
              <a:xfrm>
                <a:off x="3136819" y="3120856"/>
                <a:ext cx="1760933" cy="2261968"/>
                <a:chOff x="4749017" y="2945157"/>
                <a:chExt cx="1760933" cy="2261968"/>
              </a:xfrm>
            </p:grpSpPr>
            <p:cxnSp>
              <p:nvCxnSpPr>
                <p:cNvPr id="176" name="Google Shape;176;p12"/>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177" name="Google Shape;177;p12"/>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178" name="Google Shape;178;p12"/>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79" name="Google Shape;179;p12"/>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180" name="Google Shape;180;p12"/>
              <p:cNvGrpSpPr/>
              <p:nvPr/>
            </p:nvGrpSpPr>
            <p:grpSpPr>
              <a:xfrm>
                <a:off x="3125006" y="3171595"/>
                <a:ext cx="1785984" cy="1799739"/>
                <a:chOff x="6879836" y="3516901"/>
                <a:chExt cx="1785984" cy="1799739"/>
              </a:xfrm>
            </p:grpSpPr>
            <p:sp>
              <p:nvSpPr>
                <p:cNvPr id="181" name="Google Shape;181;p12"/>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82" name="Google Shape;182;p12"/>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183" name="Google Shape;183;p12"/>
            <p:cNvGrpSpPr/>
            <p:nvPr/>
          </p:nvGrpSpPr>
          <p:grpSpPr>
            <a:xfrm rot="10800000">
              <a:off x="555957" y="5254511"/>
              <a:ext cx="924389" cy="1045314"/>
              <a:chOff x="6200906" y="2967038"/>
              <a:chExt cx="924389" cy="1045314"/>
            </a:xfrm>
          </p:grpSpPr>
          <p:grpSp>
            <p:nvGrpSpPr>
              <p:cNvPr id="184" name="Google Shape;184;p12"/>
              <p:cNvGrpSpPr/>
              <p:nvPr/>
            </p:nvGrpSpPr>
            <p:grpSpPr>
              <a:xfrm>
                <a:off x="6808136" y="2967038"/>
                <a:ext cx="317159" cy="932400"/>
                <a:chOff x="6808136" y="2967038"/>
                <a:chExt cx="317159" cy="932400"/>
              </a:xfrm>
            </p:grpSpPr>
            <p:sp>
              <p:nvSpPr>
                <p:cNvPr id="185" name="Google Shape;185;p12"/>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86" name="Google Shape;186;p12"/>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187" name="Google Shape;187;p12"/>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188" name="Google Shape;188;p12"/>
              <p:cNvGrpSpPr/>
              <p:nvPr/>
            </p:nvGrpSpPr>
            <p:grpSpPr>
              <a:xfrm rot="-2700000" flipH="1">
                <a:off x="6484112" y="3104366"/>
                <a:ext cx="317159" cy="932400"/>
                <a:chOff x="6808136" y="2967038"/>
                <a:chExt cx="317159" cy="932400"/>
              </a:xfrm>
            </p:grpSpPr>
            <p:sp>
              <p:nvSpPr>
                <p:cNvPr id="189" name="Google Shape;189;p12"/>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190" name="Google Shape;190;p12"/>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191" name="Google Shape;191;p12"/>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grpSp>
      <p:cxnSp>
        <p:nvCxnSpPr>
          <p:cNvPr id="192" name="Google Shape;192;p12"/>
          <p:cNvCxnSpPr/>
          <p:nvPr/>
        </p:nvCxnSpPr>
        <p:spPr>
          <a:xfrm>
            <a:off x="5826000" y="2428148"/>
            <a:ext cx="540000" cy="0"/>
          </a:xfrm>
          <a:prstGeom prst="straightConnector1">
            <a:avLst/>
          </a:prstGeom>
          <a:noFill/>
          <a:ln w="12700" cap="flat" cmpd="sng">
            <a:solidFill>
              <a:srgbClr val="FFFFF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530307" y="536573"/>
            <a:ext cx="3856679" cy="1453003"/>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32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5" name="Google Shape;195;p13"/>
          <p:cNvCxnSpPr/>
          <p:nvPr/>
        </p:nvCxnSpPr>
        <p:spPr>
          <a:xfrm>
            <a:off x="2179125" y="2428148"/>
            <a:ext cx="540000" cy="0"/>
          </a:xfrm>
          <a:prstGeom prst="straightConnector1">
            <a:avLst/>
          </a:prstGeom>
          <a:noFill/>
          <a:ln w="12700" cap="flat" cmpd="sng">
            <a:solidFill>
              <a:srgbClr val="FFFFFF"/>
            </a:solidFill>
            <a:prstDash val="solid"/>
            <a:round/>
            <a:headEnd type="none" w="sm" len="sm"/>
            <a:tailEnd type="none" w="sm" len="sm"/>
          </a:ln>
        </p:spPr>
      </p:cxnSp>
      <p:sp>
        <p:nvSpPr>
          <p:cNvPr id="196" name="Google Shape;196;p13"/>
          <p:cNvSpPr txBox="1">
            <a:spLocks noGrp="1"/>
          </p:cNvSpPr>
          <p:nvPr>
            <p:ph type="body" idx="1"/>
          </p:nvPr>
        </p:nvSpPr>
        <p:spPr>
          <a:xfrm>
            <a:off x="907606" y="2877018"/>
            <a:ext cx="3060000" cy="2938561"/>
          </a:xfrm>
          <a:prstGeom prst="rect">
            <a:avLst/>
          </a:prstGeom>
          <a:noFill/>
          <a:ln>
            <a:noFill/>
          </a:ln>
        </p:spPr>
        <p:txBody>
          <a:bodyPr spcFirstLastPara="1" wrap="square" lIns="91425" tIns="45700" rIns="91425" bIns="45700" anchor="t" anchorCtr="0">
            <a:normAutofit/>
          </a:bodyPr>
          <a:lstStyle>
            <a:lvl1pPr marL="457200" lvl="0" indent="-355600" algn="ctr">
              <a:lnSpc>
                <a:spcPct val="150000"/>
              </a:lnSpc>
              <a:spcBef>
                <a:spcPts val="1000"/>
              </a:spcBef>
              <a:spcAft>
                <a:spcPts val="0"/>
              </a:spcAft>
              <a:buSzPts val="20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13"/>
          <p:cNvSpPr txBox="1">
            <a:spLocks noGrp="1"/>
          </p:cNvSpPr>
          <p:nvPr>
            <p:ph type="dt" idx="10"/>
          </p:nvPr>
        </p:nvSpPr>
        <p:spPr>
          <a:xfrm>
            <a:off x="450000" y="6357168"/>
            <a:ext cx="148040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3"/>
          <p:cNvSpPr txBox="1">
            <a:spLocks noGrp="1"/>
          </p:cNvSpPr>
          <p:nvPr>
            <p:ph type="ftr" idx="11"/>
          </p:nvPr>
        </p:nvSpPr>
        <p:spPr>
          <a:xfrm>
            <a:off x="1996947" y="6357600"/>
            <a:ext cx="6683376" cy="460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3"/>
          <p:cNvSpPr>
            <a:spLocks noGrp="1"/>
          </p:cNvSpPr>
          <p:nvPr>
            <p:ph type="pic" idx="2"/>
          </p:nvPr>
        </p:nvSpPr>
        <p:spPr>
          <a:xfrm>
            <a:off x="4979987" y="0"/>
            <a:ext cx="7212013" cy="6858000"/>
          </a:xfrm>
          <a:prstGeom prst="rect">
            <a:avLst/>
          </a:prstGeom>
          <a:noFill/>
          <a:ln>
            <a:noFill/>
          </a:ln>
        </p:spPr>
      </p:sp>
      <p:sp>
        <p:nvSpPr>
          <p:cNvPr id="200" name="Google Shape;200;p13"/>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32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14"/>
          <p:cNvSpPr>
            <a:spLocks noGrp="1"/>
          </p:cNvSpPr>
          <p:nvPr>
            <p:ph type="pic" idx="2"/>
          </p:nvPr>
        </p:nvSpPr>
        <p:spPr>
          <a:xfrm>
            <a:off x="1166813" y="2479675"/>
            <a:ext cx="1587500" cy="2330450"/>
          </a:xfrm>
          <a:prstGeom prst="rect">
            <a:avLst/>
          </a:prstGeom>
          <a:noFill/>
          <a:ln>
            <a:noFill/>
          </a:ln>
        </p:spPr>
      </p:sp>
      <p:sp>
        <p:nvSpPr>
          <p:cNvPr id="204" name="Google Shape;204;p14"/>
          <p:cNvSpPr>
            <a:spLocks noGrp="1"/>
          </p:cNvSpPr>
          <p:nvPr>
            <p:ph type="pic" idx="3"/>
          </p:nvPr>
        </p:nvSpPr>
        <p:spPr>
          <a:xfrm>
            <a:off x="3228885" y="2479675"/>
            <a:ext cx="1587500" cy="2330450"/>
          </a:xfrm>
          <a:prstGeom prst="rect">
            <a:avLst/>
          </a:prstGeom>
          <a:noFill/>
          <a:ln>
            <a:noFill/>
          </a:ln>
        </p:spPr>
      </p:sp>
      <p:sp>
        <p:nvSpPr>
          <p:cNvPr id="205" name="Google Shape;205;p14"/>
          <p:cNvSpPr>
            <a:spLocks noGrp="1"/>
          </p:cNvSpPr>
          <p:nvPr>
            <p:ph type="pic" idx="4"/>
          </p:nvPr>
        </p:nvSpPr>
        <p:spPr>
          <a:xfrm>
            <a:off x="5302249" y="2479675"/>
            <a:ext cx="1587500" cy="2330450"/>
          </a:xfrm>
          <a:prstGeom prst="rect">
            <a:avLst/>
          </a:prstGeom>
          <a:noFill/>
          <a:ln>
            <a:noFill/>
          </a:ln>
        </p:spPr>
      </p:sp>
      <p:sp>
        <p:nvSpPr>
          <p:cNvPr id="206" name="Google Shape;206;p14"/>
          <p:cNvSpPr>
            <a:spLocks noGrp="1"/>
          </p:cNvSpPr>
          <p:nvPr>
            <p:ph type="pic" idx="5"/>
          </p:nvPr>
        </p:nvSpPr>
        <p:spPr>
          <a:xfrm>
            <a:off x="7364764" y="2479675"/>
            <a:ext cx="1587500" cy="2330450"/>
          </a:xfrm>
          <a:prstGeom prst="rect">
            <a:avLst/>
          </a:prstGeom>
          <a:noFill/>
          <a:ln>
            <a:noFill/>
          </a:ln>
        </p:spPr>
      </p:sp>
      <p:sp>
        <p:nvSpPr>
          <p:cNvPr id="207" name="Google Shape;207;p14"/>
          <p:cNvSpPr>
            <a:spLocks noGrp="1"/>
          </p:cNvSpPr>
          <p:nvPr>
            <p:ph type="pic" idx="6"/>
          </p:nvPr>
        </p:nvSpPr>
        <p:spPr>
          <a:xfrm>
            <a:off x="9437688" y="2479675"/>
            <a:ext cx="1587500" cy="2330450"/>
          </a:xfrm>
          <a:prstGeom prst="rect">
            <a:avLst/>
          </a:prstGeom>
          <a:noFill/>
          <a:ln>
            <a:noFill/>
          </a:ln>
        </p:spPr>
      </p:sp>
      <p:cxnSp>
        <p:nvCxnSpPr>
          <p:cNvPr id="208" name="Google Shape;208;p14"/>
          <p:cNvCxnSpPr/>
          <p:nvPr/>
        </p:nvCxnSpPr>
        <p:spPr>
          <a:xfrm>
            <a:off x="5826000" y="1911592"/>
            <a:ext cx="540000" cy="0"/>
          </a:xfrm>
          <a:prstGeom prst="straightConnector1">
            <a:avLst/>
          </a:prstGeom>
          <a:noFill/>
          <a:ln w="12700" cap="flat" cmpd="sng">
            <a:solidFill>
              <a:srgbClr val="FFFFFF"/>
            </a:solidFill>
            <a:prstDash val="solid"/>
            <a:round/>
            <a:headEnd type="none" w="sm" len="sm"/>
            <a:tailEnd type="none" w="sm" len="sm"/>
          </a:ln>
        </p:spPr>
      </p:cxnSp>
      <p:sp>
        <p:nvSpPr>
          <p:cNvPr id="209" name="Google Shape;209;p14"/>
          <p:cNvSpPr txBox="1">
            <a:spLocks noGrp="1"/>
          </p:cNvSpPr>
          <p:nvPr>
            <p:ph type="body" idx="1"/>
          </p:nvPr>
        </p:nvSpPr>
        <p:spPr>
          <a:xfrm>
            <a:off x="1166813" y="5094555"/>
            <a:ext cx="1587499" cy="3502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1000"/>
              </a:spcBef>
              <a:spcAft>
                <a:spcPts val="0"/>
              </a:spcAft>
              <a:buSzPts val="1600"/>
              <a:buNone/>
              <a:defRPr sz="16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14"/>
          <p:cNvSpPr txBox="1">
            <a:spLocks noGrp="1"/>
          </p:cNvSpPr>
          <p:nvPr>
            <p:ph type="body" idx="7"/>
          </p:nvPr>
        </p:nvSpPr>
        <p:spPr>
          <a:xfrm>
            <a:off x="1166813" y="5371723"/>
            <a:ext cx="1587499" cy="350292"/>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SzPts val="1200"/>
              <a:buNone/>
              <a:defRPr sz="12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4"/>
          <p:cNvSpPr txBox="1">
            <a:spLocks noGrp="1"/>
          </p:cNvSpPr>
          <p:nvPr>
            <p:ph type="body" idx="8"/>
          </p:nvPr>
        </p:nvSpPr>
        <p:spPr>
          <a:xfrm>
            <a:off x="3228885" y="5094555"/>
            <a:ext cx="1587499" cy="3502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1000"/>
              </a:spcBef>
              <a:spcAft>
                <a:spcPts val="0"/>
              </a:spcAft>
              <a:buSzPts val="1600"/>
              <a:buNone/>
              <a:defRPr sz="16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4"/>
          <p:cNvSpPr txBox="1">
            <a:spLocks noGrp="1"/>
          </p:cNvSpPr>
          <p:nvPr>
            <p:ph type="body" idx="9"/>
          </p:nvPr>
        </p:nvSpPr>
        <p:spPr>
          <a:xfrm>
            <a:off x="3228885" y="5371723"/>
            <a:ext cx="1587499" cy="350292"/>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SzPts val="1200"/>
              <a:buNone/>
              <a:defRPr sz="12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14"/>
          <p:cNvSpPr txBox="1">
            <a:spLocks noGrp="1"/>
          </p:cNvSpPr>
          <p:nvPr>
            <p:ph type="body" idx="13"/>
          </p:nvPr>
        </p:nvSpPr>
        <p:spPr>
          <a:xfrm>
            <a:off x="5302249" y="5094555"/>
            <a:ext cx="1587499" cy="3502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1000"/>
              </a:spcBef>
              <a:spcAft>
                <a:spcPts val="0"/>
              </a:spcAft>
              <a:buSzPts val="1600"/>
              <a:buNone/>
              <a:defRPr sz="16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14"/>
          <p:cNvSpPr txBox="1">
            <a:spLocks noGrp="1"/>
          </p:cNvSpPr>
          <p:nvPr>
            <p:ph type="body" idx="14"/>
          </p:nvPr>
        </p:nvSpPr>
        <p:spPr>
          <a:xfrm>
            <a:off x="5302249" y="5371723"/>
            <a:ext cx="1587499" cy="350292"/>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SzPts val="1200"/>
              <a:buNone/>
              <a:defRPr sz="12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4"/>
          <p:cNvSpPr txBox="1">
            <a:spLocks noGrp="1"/>
          </p:cNvSpPr>
          <p:nvPr>
            <p:ph type="body" idx="15"/>
          </p:nvPr>
        </p:nvSpPr>
        <p:spPr>
          <a:xfrm>
            <a:off x="7364765" y="5094555"/>
            <a:ext cx="1587499" cy="3502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1000"/>
              </a:spcBef>
              <a:spcAft>
                <a:spcPts val="0"/>
              </a:spcAft>
              <a:buSzPts val="1600"/>
              <a:buNone/>
              <a:defRPr sz="16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14"/>
          <p:cNvSpPr txBox="1">
            <a:spLocks noGrp="1"/>
          </p:cNvSpPr>
          <p:nvPr>
            <p:ph type="body" idx="16"/>
          </p:nvPr>
        </p:nvSpPr>
        <p:spPr>
          <a:xfrm>
            <a:off x="7364765" y="5371723"/>
            <a:ext cx="1587499" cy="350292"/>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SzPts val="1200"/>
              <a:buNone/>
              <a:defRPr sz="12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14"/>
          <p:cNvSpPr txBox="1">
            <a:spLocks noGrp="1"/>
          </p:cNvSpPr>
          <p:nvPr>
            <p:ph type="body" idx="17"/>
          </p:nvPr>
        </p:nvSpPr>
        <p:spPr>
          <a:xfrm>
            <a:off x="9437688" y="5094555"/>
            <a:ext cx="1587499" cy="3502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1000"/>
              </a:spcBef>
              <a:spcAft>
                <a:spcPts val="0"/>
              </a:spcAft>
              <a:buSzPts val="1600"/>
              <a:buNone/>
              <a:defRPr sz="16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14"/>
          <p:cNvSpPr txBox="1">
            <a:spLocks noGrp="1"/>
          </p:cNvSpPr>
          <p:nvPr>
            <p:ph type="body" idx="18"/>
          </p:nvPr>
        </p:nvSpPr>
        <p:spPr>
          <a:xfrm>
            <a:off x="9437688" y="5371723"/>
            <a:ext cx="1587499" cy="350292"/>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SzPts val="1200"/>
              <a:buNone/>
              <a:defRPr sz="1200">
                <a:solidFill>
                  <a:schemeClr val="dk1"/>
                </a:solidFill>
                <a:latin typeface="Avenir"/>
                <a:ea typeface="Avenir"/>
                <a:cs typeface="Avenir"/>
                <a:sym typeface="Avenir"/>
              </a:defRPr>
            </a:lvl1pPr>
            <a:lvl2pPr marL="914400" lvl="1" indent="-228600" algn="l">
              <a:lnSpc>
                <a:spcPct val="150000"/>
              </a:lnSpc>
              <a:spcBef>
                <a:spcPts val="500"/>
              </a:spcBef>
              <a:spcAft>
                <a:spcPts val="0"/>
              </a:spcAft>
              <a:buClr>
                <a:schemeClr val="dk1"/>
              </a:buClr>
              <a:buSzPts val="2000"/>
              <a:buFont typeface="Avenir"/>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14"/>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4"/>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4"/>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3 column ">
  <p:cSld name="Content 3 column ">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5"/>
          <p:cNvSpPr txBox="1">
            <a:spLocks noGrp="1"/>
          </p:cNvSpPr>
          <p:nvPr>
            <p:ph type="body" idx="1"/>
          </p:nvPr>
        </p:nvSpPr>
        <p:spPr>
          <a:xfrm>
            <a:off x="989399" y="1736732"/>
            <a:ext cx="2971400" cy="661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1000"/>
              </a:spcBef>
              <a:spcAft>
                <a:spcPts val="0"/>
              </a:spcAft>
              <a:buSzPts val="1600"/>
              <a:buNone/>
              <a:defRPr sz="1600" b="0" cap="none"/>
            </a:lvl1pPr>
            <a:lvl2pPr marL="914400" lvl="1" indent="-228600" algn="l">
              <a:lnSpc>
                <a:spcPct val="150000"/>
              </a:lnSpc>
              <a:spcBef>
                <a:spcPts val="500"/>
              </a:spcBef>
              <a:spcAft>
                <a:spcPts val="0"/>
              </a:spcAft>
              <a:buClr>
                <a:schemeClr val="dk1"/>
              </a:buClr>
              <a:buSzPts val="2000"/>
              <a:buFont typeface="Avenir"/>
              <a:buNone/>
              <a:defRPr sz="2000" b="1"/>
            </a:lvl2pPr>
            <a:lvl3pPr marL="1371600" lvl="2" indent="-228600" algn="l">
              <a:lnSpc>
                <a:spcPct val="150000"/>
              </a:lnSpc>
              <a:spcBef>
                <a:spcPts val="500"/>
              </a:spcBef>
              <a:spcAft>
                <a:spcPts val="0"/>
              </a:spcAft>
              <a:buSzPts val="1800"/>
              <a:buNone/>
              <a:defRPr sz="1800" b="1"/>
            </a:lvl3pPr>
            <a:lvl4pPr marL="1828800" lvl="3" indent="-228600" algn="l">
              <a:lnSpc>
                <a:spcPct val="150000"/>
              </a:lnSpc>
              <a:spcBef>
                <a:spcPts val="500"/>
              </a:spcBef>
              <a:spcAft>
                <a:spcPts val="0"/>
              </a:spcAft>
              <a:buSzPts val="1600"/>
              <a:buFont typeface="Avenir"/>
              <a:buNone/>
              <a:defRPr sz="1600" b="1"/>
            </a:lvl4pPr>
            <a:lvl5pPr marL="2286000" lvl="4" indent="-228600" algn="l">
              <a:lnSpc>
                <a:spcPct val="15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15"/>
          <p:cNvSpPr txBox="1">
            <a:spLocks noGrp="1"/>
          </p:cNvSpPr>
          <p:nvPr>
            <p:ph type="body" idx="2"/>
          </p:nvPr>
        </p:nvSpPr>
        <p:spPr>
          <a:xfrm>
            <a:off x="989400" y="2431256"/>
            <a:ext cx="2971400" cy="3632750"/>
          </a:xfrm>
          <a:prstGeom prst="rect">
            <a:avLst/>
          </a:prstGeom>
          <a:noFill/>
          <a:ln>
            <a:noFill/>
          </a:ln>
        </p:spPr>
        <p:txBody>
          <a:bodyPr spcFirstLastPara="1" wrap="square" lIns="91425" tIns="45700" rIns="91425" bIns="45700" anchor="t" anchorCtr="0">
            <a:noAutofit/>
          </a:bodyPr>
          <a:lstStyle>
            <a:lvl1pPr marL="457200" lvl="0" indent="-330200" algn="l">
              <a:lnSpc>
                <a:spcPct val="150000"/>
              </a:lnSpc>
              <a:spcBef>
                <a:spcPts val="1000"/>
              </a:spcBef>
              <a:spcAft>
                <a:spcPts val="0"/>
              </a:spcAft>
              <a:buSzPts val="1600"/>
              <a:buChar char="·"/>
              <a:defRPr sz="1600"/>
            </a:lvl1pPr>
            <a:lvl2pPr marL="914400" lvl="1" indent="-228600" algn="l">
              <a:lnSpc>
                <a:spcPct val="150000"/>
              </a:lnSpc>
              <a:spcBef>
                <a:spcPts val="500"/>
              </a:spcBef>
              <a:spcAft>
                <a:spcPts val="0"/>
              </a:spcAft>
              <a:buClr>
                <a:schemeClr val="dk1"/>
              </a:buClr>
              <a:buSzPts val="1600"/>
              <a:buFont typeface="Avenir"/>
              <a:buNone/>
              <a:defRPr sz="1600"/>
            </a:lvl2pPr>
            <a:lvl3pPr marL="1371600" lvl="2" indent="-330200" algn="l">
              <a:lnSpc>
                <a:spcPct val="150000"/>
              </a:lnSpc>
              <a:spcBef>
                <a:spcPts val="500"/>
              </a:spcBef>
              <a:spcAft>
                <a:spcPts val="0"/>
              </a:spcAft>
              <a:buSzPts val="1600"/>
              <a:buChar char="·"/>
              <a:defRPr sz="1600"/>
            </a:lvl3pPr>
            <a:lvl4pPr marL="1828800" lvl="3" indent="-228600" algn="l">
              <a:lnSpc>
                <a:spcPct val="150000"/>
              </a:lnSpc>
              <a:spcBef>
                <a:spcPts val="500"/>
              </a:spcBef>
              <a:spcAft>
                <a:spcPts val="0"/>
              </a:spcAft>
              <a:buSzPts val="1600"/>
              <a:buFont typeface="Avenir"/>
              <a:buNone/>
              <a:defRPr sz="1600"/>
            </a:lvl4pPr>
            <a:lvl5pPr marL="2286000" lvl="4" indent="-330200" algn="l">
              <a:lnSpc>
                <a:spcPct val="15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15"/>
          <p:cNvSpPr txBox="1">
            <a:spLocks noGrp="1"/>
          </p:cNvSpPr>
          <p:nvPr>
            <p:ph type="body" idx="3"/>
          </p:nvPr>
        </p:nvSpPr>
        <p:spPr>
          <a:xfrm>
            <a:off x="4610300" y="1756025"/>
            <a:ext cx="2971400" cy="662400"/>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1000"/>
              </a:spcBef>
              <a:spcAft>
                <a:spcPts val="0"/>
              </a:spcAft>
              <a:buSzPts val="1600"/>
              <a:buNone/>
              <a:defRPr sz="1600" b="0" cap="none"/>
            </a:lvl1pPr>
            <a:lvl2pPr marL="914400" lvl="1" indent="-228600" algn="l">
              <a:lnSpc>
                <a:spcPct val="150000"/>
              </a:lnSpc>
              <a:spcBef>
                <a:spcPts val="500"/>
              </a:spcBef>
              <a:spcAft>
                <a:spcPts val="0"/>
              </a:spcAft>
              <a:buClr>
                <a:schemeClr val="dk1"/>
              </a:buClr>
              <a:buSzPts val="2000"/>
              <a:buFont typeface="Avenir"/>
              <a:buNone/>
              <a:defRPr sz="2000" b="1"/>
            </a:lvl2pPr>
            <a:lvl3pPr marL="1371600" lvl="2" indent="-228600" algn="l">
              <a:lnSpc>
                <a:spcPct val="150000"/>
              </a:lnSpc>
              <a:spcBef>
                <a:spcPts val="500"/>
              </a:spcBef>
              <a:spcAft>
                <a:spcPts val="0"/>
              </a:spcAft>
              <a:buSzPts val="1800"/>
              <a:buNone/>
              <a:defRPr sz="1800" b="1"/>
            </a:lvl3pPr>
            <a:lvl4pPr marL="1828800" lvl="3" indent="-228600" algn="l">
              <a:lnSpc>
                <a:spcPct val="150000"/>
              </a:lnSpc>
              <a:spcBef>
                <a:spcPts val="500"/>
              </a:spcBef>
              <a:spcAft>
                <a:spcPts val="0"/>
              </a:spcAft>
              <a:buSzPts val="1600"/>
              <a:buFont typeface="Avenir"/>
              <a:buNone/>
              <a:defRPr sz="1600" b="1"/>
            </a:lvl4pPr>
            <a:lvl5pPr marL="2286000" lvl="4" indent="-228600" algn="l">
              <a:lnSpc>
                <a:spcPct val="15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7" name="Google Shape;227;p15"/>
          <p:cNvSpPr txBox="1">
            <a:spLocks noGrp="1"/>
          </p:cNvSpPr>
          <p:nvPr>
            <p:ph type="body" idx="4"/>
          </p:nvPr>
        </p:nvSpPr>
        <p:spPr>
          <a:xfrm>
            <a:off x="4610300" y="2450550"/>
            <a:ext cx="2971400" cy="3632750"/>
          </a:xfrm>
          <a:prstGeom prst="rect">
            <a:avLst/>
          </a:prstGeom>
          <a:noFill/>
          <a:ln>
            <a:noFill/>
          </a:ln>
        </p:spPr>
        <p:txBody>
          <a:bodyPr spcFirstLastPara="1" wrap="square" lIns="91425" tIns="45700" rIns="91425" bIns="45700" anchor="t" anchorCtr="0">
            <a:noAutofit/>
          </a:bodyPr>
          <a:lstStyle>
            <a:lvl1pPr marL="457200" lvl="0" indent="-330200" algn="l">
              <a:lnSpc>
                <a:spcPct val="150000"/>
              </a:lnSpc>
              <a:spcBef>
                <a:spcPts val="1000"/>
              </a:spcBef>
              <a:spcAft>
                <a:spcPts val="0"/>
              </a:spcAft>
              <a:buSzPts val="1600"/>
              <a:buChar char="·"/>
              <a:defRPr sz="1600"/>
            </a:lvl1pPr>
            <a:lvl2pPr marL="914400" lvl="1" indent="-228600" algn="l">
              <a:lnSpc>
                <a:spcPct val="150000"/>
              </a:lnSpc>
              <a:spcBef>
                <a:spcPts val="500"/>
              </a:spcBef>
              <a:spcAft>
                <a:spcPts val="0"/>
              </a:spcAft>
              <a:buClr>
                <a:schemeClr val="dk1"/>
              </a:buClr>
              <a:buSzPts val="1600"/>
              <a:buFont typeface="Avenir"/>
              <a:buNone/>
              <a:defRPr sz="1600"/>
            </a:lvl2pPr>
            <a:lvl3pPr marL="1371600" lvl="2" indent="-330200" algn="l">
              <a:lnSpc>
                <a:spcPct val="150000"/>
              </a:lnSpc>
              <a:spcBef>
                <a:spcPts val="500"/>
              </a:spcBef>
              <a:spcAft>
                <a:spcPts val="0"/>
              </a:spcAft>
              <a:buSzPts val="1600"/>
              <a:buChar char="·"/>
              <a:defRPr sz="1600"/>
            </a:lvl3pPr>
            <a:lvl4pPr marL="1828800" lvl="3" indent="-228600" algn="l">
              <a:lnSpc>
                <a:spcPct val="150000"/>
              </a:lnSpc>
              <a:spcBef>
                <a:spcPts val="500"/>
              </a:spcBef>
              <a:spcAft>
                <a:spcPts val="0"/>
              </a:spcAft>
              <a:buSzPts val="1600"/>
              <a:buFont typeface="Avenir"/>
              <a:buNone/>
              <a:defRPr sz="1600"/>
            </a:lvl4pPr>
            <a:lvl5pPr marL="2286000" lvl="4" indent="-330200" algn="l">
              <a:lnSpc>
                <a:spcPct val="15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15"/>
          <p:cNvSpPr txBox="1">
            <a:spLocks noGrp="1"/>
          </p:cNvSpPr>
          <p:nvPr>
            <p:ph type="body" idx="5"/>
          </p:nvPr>
        </p:nvSpPr>
        <p:spPr>
          <a:xfrm>
            <a:off x="8231200" y="1756025"/>
            <a:ext cx="2971400" cy="662400"/>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1000"/>
              </a:spcBef>
              <a:spcAft>
                <a:spcPts val="0"/>
              </a:spcAft>
              <a:buSzPts val="1600"/>
              <a:buNone/>
              <a:defRPr sz="1600" b="0" cap="none"/>
            </a:lvl1pPr>
            <a:lvl2pPr marL="914400" lvl="1" indent="-228600" algn="l">
              <a:lnSpc>
                <a:spcPct val="150000"/>
              </a:lnSpc>
              <a:spcBef>
                <a:spcPts val="500"/>
              </a:spcBef>
              <a:spcAft>
                <a:spcPts val="0"/>
              </a:spcAft>
              <a:buClr>
                <a:schemeClr val="dk1"/>
              </a:buClr>
              <a:buSzPts val="2000"/>
              <a:buFont typeface="Avenir"/>
              <a:buNone/>
              <a:defRPr sz="2000" b="1"/>
            </a:lvl2pPr>
            <a:lvl3pPr marL="1371600" lvl="2" indent="-228600" algn="l">
              <a:lnSpc>
                <a:spcPct val="150000"/>
              </a:lnSpc>
              <a:spcBef>
                <a:spcPts val="500"/>
              </a:spcBef>
              <a:spcAft>
                <a:spcPts val="0"/>
              </a:spcAft>
              <a:buSzPts val="1800"/>
              <a:buNone/>
              <a:defRPr sz="1800" b="1"/>
            </a:lvl3pPr>
            <a:lvl4pPr marL="1828800" lvl="3" indent="-228600" algn="l">
              <a:lnSpc>
                <a:spcPct val="150000"/>
              </a:lnSpc>
              <a:spcBef>
                <a:spcPts val="500"/>
              </a:spcBef>
              <a:spcAft>
                <a:spcPts val="0"/>
              </a:spcAft>
              <a:buSzPts val="1600"/>
              <a:buFont typeface="Avenir"/>
              <a:buNone/>
              <a:defRPr sz="1600" b="1"/>
            </a:lvl4pPr>
            <a:lvl5pPr marL="2286000" lvl="4" indent="-228600" algn="l">
              <a:lnSpc>
                <a:spcPct val="15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9" name="Google Shape;229;p15"/>
          <p:cNvSpPr txBox="1">
            <a:spLocks noGrp="1"/>
          </p:cNvSpPr>
          <p:nvPr>
            <p:ph type="body" idx="6"/>
          </p:nvPr>
        </p:nvSpPr>
        <p:spPr>
          <a:xfrm>
            <a:off x="8231200" y="2450550"/>
            <a:ext cx="2971400" cy="3632750"/>
          </a:xfrm>
          <a:prstGeom prst="rect">
            <a:avLst/>
          </a:prstGeom>
          <a:noFill/>
          <a:ln>
            <a:noFill/>
          </a:ln>
        </p:spPr>
        <p:txBody>
          <a:bodyPr spcFirstLastPara="1" wrap="square" lIns="91425" tIns="45700" rIns="91425" bIns="45700" anchor="t" anchorCtr="0">
            <a:noAutofit/>
          </a:bodyPr>
          <a:lstStyle>
            <a:lvl1pPr marL="457200" lvl="0" indent="-330200" algn="l">
              <a:lnSpc>
                <a:spcPct val="150000"/>
              </a:lnSpc>
              <a:spcBef>
                <a:spcPts val="1000"/>
              </a:spcBef>
              <a:spcAft>
                <a:spcPts val="0"/>
              </a:spcAft>
              <a:buSzPts val="1600"/>
              <a:buChar char="·"/>
              <a:defRPr sz="1600"/>
            </a:lvl1pPr>
            <a:lvl2pPr marL="914400" lvl="1" indent="-228600" algn="l">
              <a:lnSpc>
                <a:spcPct val="150000"/>
              </a:lnSpc>
              <a:spcBef>
                <a:spcPts val="500"/>
              </a:spcBef>
              <a:spcAft>
                <a:spcPts val="0"/>
              </a:spcAft>
              <a:buClr>
                <a:schemeClr val="dk1"/>
              </a:buClr>
              <a:buSzPts val="1600"/>
              <a:buFont typeface="Avenir"/>
              <a:buNone/>
              <a:defRPr sz="1600"/>
            </a:lvl2pPr>
            <a:lvl3pPr marL="1371600" lvl="2" indent="-330200" algn="l">
              <a:lnSpc>
                <a:spcPct val="150000"/>
              </a:lnSpc>
              <a:spcBef>
                <a:spcPts val="500"/>
              </a:spcBef>
              <a:spcAft>
                <a:spcPts val="0"/>
              </a:spcAft>
              <a:buSzPts val="1600"/>
              <a:buChar char="·"/>
              <a:defRPr sz="1600"/>
            </a:lvl3pPr>
            <a:lvl4pPr marL="1828800" lvl="3" indent="-228600" algn="l">
              <a:lnSpc>
                <a:spcPct val="150000"/>
              </a:lnSpc>
              <a:spcBef>
                <a:spcPts val="500"/>
              </a:spcBef>
              <a:spcAft>
                <a:spcPts val="0"/>
              </a:spcAft>
              <a:buSzPts val="1600"/>
              <a:buFont typeface="Avenir"/>
              <a:buNone/>
              <a:defRPr sz="1600"/>
            </a:lvl4pPr>
            <a:lvl5pPr marL="2286000" lvl="4" indent="-330200" algn="l">
              <a:lnSpc>
                <a:spcPct val="15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5"/>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5"/>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5"/>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7794707" y="536573"/>
            <a:ext cx="3856679" cy="1453003"/>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3200"/>
              <a:buFont typeface="Sorts Mill Goud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16"/>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6"/>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6"/>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8" name="Google Shape;238;p16"/>
          <p:cNvCxnSpPr/>
          <p:nvPr/>
        </p:nvCxnSpPr>
        <p:spPr>
          <a:xfrm>
            <a:off x="9443525" y="2428148"/>
            <a:ext cx="540000" cy="0"/>
          </a:xfrm>
          <a:prstGeom prst="straightConnector1">
            <a:avLst/>
          </a:prstGeom>
          <a:noFill/>
          <a:ln w="12700" cap="flat" cmpd="sng">
            <a:solidFill>
              <a:srgbClr val="FFFFFF"/>
            </a:solidFill>
            <a:prstDash val="solid"/>
            <a:round/>
            <a:headEnd type="none" w="sm" len="sm"/>
            <a:tailEnd type="none" w="sm" len="sm"/>
          </a:ln>
        </p:spPr>
      </p:cxnSp>
      <p:grpSp>
        <p:nvGrpSpPr>
          <p:cNvPr id="239" name="Google Shape;239;p16"/>
          <p:cNvGrpSpPr/>
          <p:nvPr/>
        </p:nvGrpSpPr>
        <p:grpSpPr>
          <a:xfrm>
            <a:off x="-277736" y="-132284"/>
            <a:ext cx="8295230" cy="7117561"/>
            <a:chOff x="-277736" y="-132284"/>
            <a:chExt cx="8295230" cy="7117561"/>
          </a:xfrm>
        </p:grpSpPr>
        <p:grpSp>
          <p:nvGrpSpPr>
            <p:cNvPr id="240" name="Google Shape;240;p16"/>
            <p:cNvGrpSpPr/>
            <p:nvPr/>
          </p:nvGrpSpPr>
          <p:grpSpPr>
            <a:xfrm rot="-2700000" flipH="1">
              <a:off x="3417239" y="1865958"/>
              <a:ext cx="1270000" cy="3384002"/>
              <a:chOff x="7920038" y="61913"/>
              <a:chExt cx="1270000" cy="3384002"/>
            </a:xfrm>
          </p:grpSpPr>
          <p:sp>
            <p:nvSpPr>
              <p:cNvPr id="241" name="Google Shape;241;p16"/>
              <p:cNvSpPr/>
              <p:nvPr/>
            </p:nvSpPr>
            <p:spPr>
              <a:xfrm>
                <a:off x="7920038" y="61913"/>
                <a:ext cx="638175" cy="2843213"/>
              </a:xfrm>
              <a:custGeom>
                <a:avLst/>
                <a:gdLst/>
                <a:ahLst/>
                <a:cxnLst/>
                <a:rect l="l" t="t" r="r" b="b"/>
                <a:pathLst>
                  <a:path w="134" h="597" extrusionOk="0">
                    <a:moveTo>
                      <a:pt x="0" y="298"/>
                    </a:moveTo>
                    <a:cubicBezTo>
                      <a:pt x="0" y="417"/>
                      <a:pt x="52" y="523"/>
                      <a:pt x="134" y="597"/>
                    </a:cubicBezTo>
                    <a:cubicBezTo>
                      <a:pt x="134" y="0"/>
                      <a:pt x="134" y="0"/>
                      <a:pt x="134" y="0"/>
                    </a:cubicBezTo>
                    <a:cubicBezTo>
                      <a:pt x="52" y="74"/>
                      <a:pt x="0" y="180"/>
                      <a:pt x="0" y="298"/>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42" name="Google Shape;242;p16"/>
              <p:cNvSpPr/>
              <p:nvPr/>
            </p:nvSpPr>
            <p:spPr>
              <a:xfrm>
                <a:off x="8558213" y="61913"/>
                <a:ext cx="631825" cy="2843213"/>
              </a:xfrm>
              <a:custGeom>
                <a:avLst/>
                <a:gdLst/>
                <a:ahLst/>
                <a:cxnLst/>
                <a:rect l="l" t="t" r="r" b="b"/>
                <a:pathLst>
                  <a:path w="133" h="597" extrusionOk="0">
                    <a:moveTo>
                      <a:pt x="0" y="0"/>
                    </a:moveTo>
                    <a:cubicBezTo>
                      <a:pt x="0" y="597"/>
                      <a:pt x="0" y="597"/>
                      <a:pt x="0" y="597"/>
                    </a:cubicBezTo>
                    <a:cubicBezTo>
                      <a:pt x="82" y="523"/>
                      <a:pt x="133" y="417"/>
                      <a:pt x="133" y="298"/>
                    </a:cubicBezTo>
                    <a:cubicBezTo>
                      <a:pt x="133" y="180"/>
                      <a:pt x="82" y="74"/>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243" name="Google Shape;243;p16"/>
              <p:cNvGrpSpPr/>
              <p:nvPr/>
            </p:nvGrpSpPr>
            <p:grpSpPr>
              <a:xfrm>
                <a:off x="7934326" y="61915"/>
                <a:ext cx="1241425" cy="3384000"/>
                <a:chOff x="7934326" y="61915"/>
                <a:chExt cx="1241425" cy="3384000"/>
              </a:xfrm>
            </p:grpSpPr>
            <p:cxnSp>
              <p:nvCxnSpPr>
                <p:cNvPr id="244" name="Google Shape;244;p16"/>
                <p:cNvCxnSpPr/>
                <p:nvPr/>
              </p:nvCxnSpPr>
              <p:spPr>
                <a:xfrm rot="10800000">
                  <a:off x="8558213" y="61915"/>
                  <a:ext cx="0" cy="3384000"/>
                </a:xfrm>
                <a:prstGeom prst="straightConnector1">
                  <a:avLst/>
                </a:prstGeom>
                <a:noFill/>
                <a:ln w="12700" cap="flat" cmpd="sng">
                  <a:solidFill>
                    <a:srgbClr val="FFFFFF"/>
                  </a:solidFill>
                  <a:prstDash val="solid"/>
                  <a:miter lim="800000"/>
                  <a:headEnd type="none" w="med" len="med"/>
                  <a:tailEnd type="none" w="med" len="med"/>
                </a:ln>
              </p:spPr>
            </p:cxnSp>
            <p:sp>
              <p:nvSpPr>
                <p:cNvPr id="245" name="Google Shape;245;p16"/>
                <p:cNvSpPr/>
                <p:nvPr/>
              </p:nvSpPr>
              <p:spPr>
                <a:xfrm>
                  <a:off x="8181976" y="523875"/>
                  <a:ext cx="747713" cy="376238"/>
                </a:xfrm>
                <a:custGeom>
                  <a:avLst/>
                  <a:gdLst/>
                  <a:ahLst/>
                  <a:cxnLst/>
                  <a:rect l="l" t="t" r="r" b="b"/>
                  <a:pathLst>
                    <a:path w="471" h="237" extrusionOk="0">
                      <a:moveTo>
                        <a:pt x="471" y="0"/>
                      </a:moveTo>
                      <a:lnTo>
                        <a:pt x="237" y="237"/>
                      </a:lnTo>
                      <a:lnTo>
                        <a:pt x="0" y="0"/>
                      </a:lnTo>
                    </a:path>
                  </a:pathLst>
                </a:custGeom>
                <a:noFill/>
                <a:ln w="12700" cap="flat" cmpd="sng">
                  <a:solidFill>
                    <a:srgbClr val="FFFFF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46" name="Google Shape;246;p16"/>
                <p:cNvSpPr/>
                <p:nvPr/>
              </p:nvSpPr>
              <p:spPr>
                <a:xfrm>
                  <a:off x="7977188" y="1028700"/>
                  <a:ext cx="1157288" cy="581025"/>
                </a:xfrm>
                <a:custGeom>
                  <a:avLst/>
                  <a:gdLst/>
                  <a:ahLst/>
                  <a:cxnLst/>
                  <a:rect l="l" t="t" r="r" b="b"/>
                  <a:pathLst>
                    <a:path w="729" h="366" extrusionOk="0">
                      <a:moveTo>
                        <a:pt x="729" y="0"/>
                      </a:moveTo>
                      <a:lnTo>
                        <a:pt x="366" y="366"/>
                      </a:lnTo>
                      <a:lnTo>
                        <a:pt x="0" y="0"/>
                      </a:lnTo>
                    </a:path>
                  </a:pathLst>
                </a:custGeom>
                <a:noFill/>
                <a:ln w="12700" cap="flat" cmpd="sng">
                  <a:solidFill>
                    <a:srgbClr val="FFFFF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47" name="Google Shape;247;p16"/>
                <p:cNvSpPr/>
                <p:nvPr/>
              </p:nvSpPr>
              <p:spPr>
                <a:xfrm>
                  <a:off x="7934326" y="1700213"/>
                  <a:ext cx="1241425" cy="619125"/>
                </a:xfrm>
                <a:custGeom>
                  <a:avLst/>
                  <a:gdLst/>
                  <a:ahLst/>
                  <a:cxnLst/>
                  <a:rect l="l" t="t" r="r" b="b"/>
                  <a:pathLst>
                    <a:path w="782" h="390" extrusionOk="0">
                      <a:moveTo>
                        <a:pt x="782" y="0"/>
                      </a:moveTo>
                      <a:lnTo>
                        <a:pt x="393" y="390"/>
                      </a:lnTo>
                      <a:lnTo>
                        <a:pt x="0" y="0"/>
                      </a:lnTo>
                    </a:path>
                  </a:pathLst>
                </a:custGeom>
                <a:noFill/>
                <a:ln w="12700" cap="flat" cmpd="sng">
                  <a:solidFill>
                    <a:srgbClr val="FFFFF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248" name="Google Shape;248;p16"/>
            <p:cNvGrpSpPr/>
            <p:nvPr/>
          </p:nvGrpSpPr>
          <p:grpSpPr>
            <a:xfrm flipH="1">
              <a:off x="-277736" y="-98150"/>
              <a:ext cx="5849449" cy="7083427"/>
              <a:chOff x="6620287" y="-98150"/>
              <a:chExt cx="5849449" cy="7083427"/>
            </a:xfrm>
          </p:grpSpPr>
          <p:grpSp>
            <p:nvGrpSpPr>
              <p:cNvPr id="249" name="Google Shape;249;p16"/>
              <p:cNvGrpSpPr/>
              <p:nvPr/>
            </p:nvGrpSpPr>
            <p:grpSpPr>
              <a:xfrm rot="2700000">
                <a:off x="9015028" y="2840007"/>
                <a:ext cx="2457452" cy="3838576"/>
                <a:chOff x="587375" y="280987"/>
                <a:chExt cx="2457452" cy="3838576"/>
              </a:xfrm>
            </p:grpSpPr>
            <p:sp>
              <p:nvSpPr>
                <p:cNvPr id="250" name="Google Shape;250;p16"/>
                <p:cNvSpPr/>
                <p:nvPr/>
              </p:nvSpPr>
              <p:spPr>
                <a:xfrm>
                  <a:off x="1816102"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1" name="Google Shape;251;p16"/>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2" name="Google Shape;252;p16"/>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3" name="Google Shape;253;p16"/>
                <p:cNvSpPr/>
                <p:nvPr/>
              </p:nvSpPr>
              <p:spPr>
                <a:xfrm>
                  <a:off x="587376" y="2205037"/>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4" name="Google Shape;254;p16"/>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5" name="Google Shape;255;p16"/>
                <p:cNvSpPr/>
                <p:nvPr/>
              </p:nvSpPr>
              <p:spPr>
                <a:xfrm>
                  <a:off x="1816101" y="2967037"/>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6" name="Google Shape;256;p16"/>
                <p:cNvSpPr/>
                <p:nvPr/>
              </p:nvSpPr>
              <p:spPr>
                <a:xfrm>
                  <a:off x="1816101" y="280987"/>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7" name="Google Shape;257;p16"/>
                <p:cNvSpPr/>
                <p:nvPr/>
              </p:nvSpPr>
              <p:spPr>
                <a:xfrm>
                  <a:off x="1497013" y="280987"/>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8" name="Google Shape;258;p16"/>
                <p:cNvSpPr/>
                <p:nvPr/>
              </p:nvSpPr>
              <p:spPr>
                <a:xfrm>
                  <a:off x="587375"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59" name="Google Shape;259;p16"/>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0" name="Google Shape;260;p16"/>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1" name="Google Shape;261;p16"/>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2" name="Google Shape;262;p16"/>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63" name="Google Shape;263;p16"/>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264" name="Google Shape;264;p16"/>
                <p:cNvGrpSpPr/>
                <p:nvPr/>
              </p:nvGrpSpPr>
              <p:grpSpPr>
                <a:xfrm>
                  <a:off x="587376" y="280988"/>
                  <a:ext cx="2457450" cy="3838575"/>
                  <a:chOff x="587376" y="280988"/>
                  <a:chExt cx="2457450" cy="3838575"/>
                </a:xfrm>
              </p:grpSpPr>
              <p:cxnSp>
                <p:nvCxnSpPr>
                  <p:cNvPr id="265" name="Google Shape;265;p16"/>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266" name="Google Shape;266;p16"/>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267" name="Google Shape;267;p16"/>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268" name="Google Shape;268;p16"/>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269" name="Google Shape;269;p16"/>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270" name="Google Shape;270;p16"/>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271" name="Google Shape;271;p16"/>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272" name="Google Shape;272;p16"/>
              <p:cNvGrpSpPr/>
              <p:nvPr/>
            </p:nvGrpSpPr>
            <p:grpSpPr>
              <a:xfrm rot="2700000">
                <a:off x="9958667" y="202033"/>
                <a:ext cx="1785984" cy="2261968"/>
                <a:chOff x="3125006" y="3120856"/>
                <a:chExt cx="1785984" cy="2261968"/>
              </a:xfrm>
            </p:grpSpPr>
            <p:grpSp>
              <p:nvGrpSpPr>
                <p:cNvPr id="273" name="Google Shape;273;p16"/>
                <p:cNvGrpSpPr/>
                <p:nvPr/>
              </p:nvGrpSpPr>
              <p:grpSpPr>
                <a:xfrm>
                  <a:off x="3136819" y="3120856"/>
                  <a:ext cx="1760933" cy="2261968"/>
                  <a:chOff x="4749017" y="2945157"/>
                  <a:chExt cx="1760933" cy="2261968"/>
                </a:xfrm>
              </p:grpSpPr>
              <p:cxnSp>
                <p:nvCxnSpPr>
                  <p:cNvPr id="274" name="Google Shape;274;p16"/>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275" name="Google Shape;275;p16"/>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276" name="Google Shape;276;p16"/>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77" name="Google Shape;277;p16"/>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278" name="Google Shape;278;p16"/>
                <p:cNvGrpSpPr/>
                <p:nvPr/>
              </p:nvGrpSpPr>
              <p:grpSpPr>
                <a:xfrm>
                  <a:off x="3125006" y="3171595"/>
                  <a:ext cx="1785984" cy="1799739"/>
                  <a:chOff x="6879836" y="3516901"/>
                  <a:chExt cx="1785984" cy="1799739"/>
                </a:xfrm>
              </p:grpSpPr>
              <p:sp>
                <p:nvSpPr>
                  <p:cNvPr id="279" name="Google Shape;279;p16"/>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80" name="Google Shape;280;p16"/>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281" name="Google Shape;281;p16"/>
              <p:cNvGrpSpPr/>
              <p:nvPr/>
            </p:nvGrpSpPr>
            <p:grpSpPr>
              <a:xfrm rot="5400000">
                <a:off x="10400268" y="1917602"/>
                <a:ext cx="633413" cy="1862138"/>
                <a:chOff x="5959192" y="333389"/>
                <a:chExt cx="633413" cy="1862138"/>
              </a:xfrm>
            </p:grpSpPr>
            <p:grpSp>
              <p:nvGrpSpPr>
                <p:cNvPr id="282" name="Google Shape;282;p16"/>
                <p:cNvGrpSpPr/>
                <p:nvPr/>
              </p:nvGrpSpPr>
              <p:grpSpPr>
                <a:xfrm>
                  <a:off x="5959192" y="333389"/>
                  <a:ext cx="633413" cy="1419225"/>
                  <a:chOff x="5959192" y="333389"/>
                  <a:chExt cx="633413" cy="1419225"/>
                </a:xfrm>
              </p:grpSpPr>
              <p:sp>
                <p:nvSpPr>
                  <p:cNvPr id="283" name="Google Shape;283;p16"/>
                  <p:cNvSpPr/>
                  <p:nvPr/>
                </p:nvSpPr>
                <p:spPr>
                  <a:xfrm>
                    <a:off x="5959192" y="333389"/>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84" name="Google Shape;284;p16"/>
                  <p:cNvSpPr/>
                  <p:nvPr/>
                </p:nvSpPr>
                <p:spPr>
                  <a:xfrm>
                    <a:off x="6278280" y="333389"/>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cxnSp>
              <p:nvCxnSpPr>
                <p:cNvPr id="285" name="Google Shape;285;p16"/>
                <p:cNvCxnSpPr/>
                <p:nvPr/>
              </p:nvCxnSpPr>
              <p:spPr>
                <a:xfrm rot="10800000">
                  <a:off x="6278281" y="333389"/>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286" name="Google Shape;286;p16"/>
              <p:cNvGrpSpPr/>
              <p:nvPr/>
            </p:nvGrpSpPr>
            <p:grpSpPr>
              <a:xfrm rot="2700000">
                <a:off x="11158635" y="5515533"/>
                <a:ext cx="317159" cy="932400"/>
                <a:chOff x="6376988" y="280988"/>
                <a:chExt cx="633413" cy="1862138"/>
              </a:xfrm>
            </p:grpSpPr>
            <p:sp>
              <p:nvSpPr>
                <p:cNvPr id="287" name="Google Shape;287;p16"/>
                <p:cNvSpPr/>
                <p:nvPr/>
              </p:nvSpPr>
              <p:spPr>
                <a:xfrm>
                  <a:off x="6376988"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88" name="Google Shape;288;p16"/>
                <p:cNvSpPr/>
                <p:nvPr/>
              </p:nvSpPr>
              <p:spPr>
                <a:xfrm>
                  <a:off x="6696076" y="280988"/>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289" name="Google Shape;289;p16"/>
                <p:cNvCxnSpPr/>
                <p:nvPr/>
              </p:nvCxnSpPr>
              <p:spPr>
                <a:xfrm rot="10800000">
                  <a:off x="6696076" y="280988"/>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290" name="Google Shape;290;p16"/>
              <p:cNvGrpSpPr/>
              <p:nvPr/>
            </p:nvGrpSpPr>
            <p:grpSpPr>
              <a:xfrm rot="2700000">
                <a:off x="7251633" y="4274501"/>
                <a:ext cx="903599" cy="2160000"/>
                <a:chOff x="9057947" y="3423463"/>
                <a:chExt cx="903599" cy="2160000"/>
              </a:xfrm>
            </p:grpSpPr>
            <p:grpSp>
              <p:nvGrpSpPr>
                <p:cNvPr id="291" name="Google Shape;291;p16"/>
                <p:cNvGrpSpPr/>
                <p:nvPr/>
              </p:nvGrpSpPr>
              <p:grpSpPr>
                <a:xfrm>
                  <a:off x="9057947" y="3432856"/>
                  <a:ext cx="903599" cy="1872461"/>
                  <a:chOff x="10538626" y="3165838"/>
                  <a:chExt cx="936000" cy="1939601"/>
                </a:xfrm>
              </p:grpSpPr>
              <p:sp>
                <p:nvSpPr>
                  <p:cNvPr id="292" name="Google Shape;292;p16"/>
                  <p:cNvSpPr/>
                  <p:nvPr/>
                </p:nvSpPr>
                <p:spPr>
                  <a:xfrm>
                    <a:off x="10538626" y="3183996"/>
                    <a:ext cx="453600" cy="1920288"/>
                  </a:xfrm>
                  <a:custGeom>
                    <a:avLst/>
                    <a:gdLst/>
                    <a:ahLst/>
                    <a:cxnLst/>
                    <a:rect l="l" t="t" r="r" b="b"/>
                    <a:pathLst>
                      <a:path w="453600" h="1920288" extrusionOk="0">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93" name="Google Shape;293;p16"/>
                  <p:cNvSpPr/>
                  <p:nvPr/>
                </p:nvSpPr>
                <p:spPr>
                  <a:xfrm>
                    <a:off x="10992226" y="3165838"/>
                    <a:ext cx="482400" cy="1939601"/>
                  </a:xfrm>
                  <a:custGeom>
                    <a:avLst/>
                    <a:gdLst/>
                    <a:ahLst/>
                    <a:cxnLst/>
                    <a:rect l="l" t="t" r="r" b="b"/>
                    <a:pathLst>
                      <a:path w="482400" h="1939601" extrusionOk="0">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nvGrpSpPr>
                <p:cNvPr id="294" name="Google Shape;294;p16"/>
                <p:cNvGrpSpPr/>
                <p:nvPr/>
              </p:nvGrpSpPr>
              <p:grpSpPr>
                <a:xfrm>
                  <a:off x="9086595" y="3423463"/>
                  <a:ext cx="844464" cy="2160000"/>
                  <a:chOff x="9086595" y="3423463"/>
                  <a:chExt cx="844464" cy="2160000"/>
                </a:xfrm>
              </p:grpSpPr>
              <p:cxnSp>
                <p:nvCxnSpPr>
                  <p:cNvPr id="295" name="Google Shape;295;p16"/>
                  <p:cNvCxnSpPr/>
                  <p:nvPr/>
                </p:nvCxnSpPr>
                <p:spPr>
                  <a:xfrm>
                    <a:off x="9508827" y="3423463"/>
                    <a:ext cx="0" cy="2160000"/>
                  </a:xfrm>
                  <a:prstGeom prst="straightConnector1">
                    <a:avLst/>
                  </a:prstGeom>
                  <a:noFill/>
                  <a:ln w="12700" cap="flat" cmpd="sng">
                    <a:solidFill>
                      <a:srgbClr val="FFFFFF"/>
                    </a:solidFill>
                    <a:prstDash val="solid"/>
                    <a:round/>
                    <a:headEnd type="none" w="sm" len="sm"/>
                    <a:tailEnd type="none" w="sm" len="sm"/>
                  </a:ln>
                </p:spPr>
              </p:cxnSp>
              <p:sp>
                <p:nvSpPr>
                  <p:cNvPr id="296" name="Google Shape;296;p16"/>
                  <p:cNvSpPr/>
                  <p:nvPr/>
                </p:nvSpPr>
                <p:spPr>
                  <a:xfrm rot="2700000">
                    <a:off x="9210264" y="4162845"/>
                    <a:ext cx="597126" cy="597126"/>
                  </a:xfrm>
                  <a:custGeom>
                    <a:avLst/>
                    <a:gdLst/>
                    <a:ahLst/>
                    <a:cxnLst/>
                    <a:rect l="l" t="t" r="r" b="b"/>
                    <a:pathLst>
                      <a:path w="1239398" h="1239398" extrusionOk="0">
                        <a:moveTo>
                          <a:pt x="1239398" y="0"/>
                        </a:moveTo>
                        <a:lnTo>
                          <a:pt x="1239398" y="1239398"/>
                        </a:lnTo>
                        <a:lnTo>
                          <a:pt x="0" y="1239398"/>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97" name="Google Shape;297;p16"/>
                  <p:cNvSpPr/>
                  <p:nvPr/>
                </p:nvSpPr>
                <p:spPr>
                  <a:xfrm rot="2700000">
                    <a:off x="9297710" y="3747070"/>
                    <a:ext cx="422234" cy="422234"/>
                  </a:xfrm>
                  <a:custGeom>
                    <a:avLst/>
                    <a:gdLst/>
                    <a:ahLst/>
                    <a:cxnLst/>
                    <a:rect l="l" t="t" r="r" b="b"/>
                    <a:pathLst>
                      <a:path w="1239398" h="1239398" extrusionOk="0">
                        <a:moveTo>
                          <a:pt x="1239398" y="0"/>
                        </a:moveTo>
                        <a:lnTo>
                          <a:pt x="1239398" y="1239398"/>
                        </a:lnTo>
                        <a:lnTo>
                          <a:pt x="0" y="1239398"/>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grpSp>
        <p:grpSp>
          <p:nvGrpSpPr>
            <p:cNvPr id="298" name="Google Shape;298;p16"/>
            <p:cNvGrpSpPr/>
            <p:nvPr/>
          </p:nvGrpSpPr>
          <p:grpSpPr>
            <a:xfrm rot="10800000" flipH="1">
              <a:off x="2168045" y="-132284"/>
              <a:ext cx="5849449" cy="7083427"/>
              <a:chOff x="6620287" y="-98150"/>
              <a:chExt cx="5849449" cy="7083427"/>
            </a:xfrm>
          </p:grpSpPr>
          <p:grpSp>
            <p:nvGrpSpPr>
              <p:cNvPr id="299" name="Google Shape;299;p16"/>
              <p:cNvGrpSpPr/>
              <p:nvPr/>
            </p:nvGrpSpPr>
            <p:grpSpPr>
              <a:xfrm rot="2700000">
                <a:off x="9015028" y="2840007"/>
                <a:ext cx="2457452" cy="3838576"/>
                <a:chOff x="587375" y="280987"/>
                <a:chExt cx="2457452" cy="3838576"/>
              </a:xfrm>
            </p:grpSpPr>
            <p:sp>
              <p:nvSpPr>
                <p:cNvPr id="300" name="Google Shape;300;p16"/>
                <p:cNvSpPr/>
                <p:nvPr/>
              </p:nvSpPr>
              <p:spPr>
                <a:xfrm>
                  <a:off x="1816102"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1" name="Google Shape;301;p16"/>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2" name="Google Shape;302;p16"/>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3" name="Google Shape;303;p16"/>
                <p:cNvSpPr/>
                <p:nvPr/>
              </p:nvSpPr>
              <p:spPr>
                <a:xfrm>
                  <a:off x="587376" y="2205037"/>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4" name="Google Shape;304;p16"/>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5" name="Google Shape;305;p16"/>
                <p:cNvSpPr/>
                <p:nvPr/>
              </p:nvSpPr>
              <p:spPr>
                <a:xfrm>
                  <a:off x="1816101" y="2967037"/>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6" name="Google Shape;306;p16"/>
                <p:cNvSpPr/>
                <p:nvPr/>
              </p:nvSpPr>
              <p:spPr>
                <a:xfrm>
                  <a:off x="1816101" y="280987"/>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7" name="Google Shape;307;p16"/>
                <p:cNvSpPr/>
                <p:nvPr/>
              </p:nvSpPr>
              <p:spPr>
                <a:xfrm>
                  <a:off x="1497013" y="280987"/>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8" name="Google Shape;308;p16"/>
                <p:cNvSpPr/>
                <p:nvPr/>
              </p:nvSpPr>
              <p:spPr>
                <a:xfrm>
                  <a:off x="587375"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09" name="Google Shape;309;p16"/>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10" name="Google Shape;310;p16"/>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11" name="Google Shape;311;p16"/>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12" name="Google Shape;312;p16"/>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13" name="Google Shape;313;p16"/>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314" name="Google Shape;314;p16"/>
                <p:cNvGrpSpPr/>
                <p:nvPr/>
              </p:nvGrpSpPr>
              <p:grpSpPr>
                <a:xfrm>
                  <a:off x="587376" y="280988"/>
                  <a:ext cx="2457450" cy="3838575"/>
                  <a:chOff x="587376" y="280988"/>
                  <a:chExt cx="2457450" cy="3838575"/>
                </a:xfrm>
              </p:grpSpPr>
              <p:cxnSp>
                <p:nvCxnSpPr>
                  <p:cNvPr id="315" name="Google Shape;315;p16"/>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316" name="Google Shape;316;p16"/>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317" name="Google Shape;317;p16"/>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318" name="Google Shape;318;p16"/>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319" name="Google Shape;319;p16"/>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320" name="Google Shape;320;p16"/>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321" name="Google Shape;321;p16"/>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322" name="Google Shape;322;p16"/>
              <p:cNvGrpSpPr/>
              <p:nvPr/>
            </p:nvGrpSpPr>
            <p:grpSpPr>
              <a:xfrm rot="2700000">
                <a:off x="9958667" y="202033"/>
                <a:ext cx="1785984" cy="2261968"/>
                <a:chOff x="3125006" y="3120856"/>
                <a:chExt cx="1785984" cy="2261968"/>
              </a:xfrm>
            </p:grpSpPr>
            <p:grpSp>
              <p:nvGrpSpPr>
                <p:cNvPr id="323" name="Google Shape;323;p16"/>
                <p:cNvGrpSpPr/>
                <p:nvPr/>
              </p:nvGrpSpPr>
              <p:grpSpPr>
                <a:xfrm>
                  <a:off x="3136819" y="3120856"/>
                  <a:ext cx="1760933" cy="2261968"/>
                  <a:chOff x="4749017" y="2945157"/>
                  <a:chExt cx="1760933" cy="2261968"/>
                </a:xfrm>
              </p:grpSpPr>
              <p:cxnSp>
                <p:nvCxnSpPr>
                  <p:cNvPr id="324" name="Google Shape;324;p16"/>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325" name="Google Shape;325;p16"/>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326" name="Google Shape;326;p16"/>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27" name="Google Shape;327;p16"/>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328" name="Google Shape;328;p16"/>
                <p:cNvGrpSpPr/>
                <p:nvPr/>
              </p:nvGrpSpPr>
              <p:grpSpPr>
                <a:xfrm>
                  <a:off x="3125006" y="3171595"/>
                  <a:ext cx="1785984" cy="1799739"/>
                  <a:chOff x="6879836" y="3516901"/>
                  <a:chExt cx="1785984" cy="1799739"/>
                </a:xfrm>
              </p:grpSpPr>
              <p:sp>
                <p:nvSpPr>
                  <p:cNvPr id="329" name="Google Shape;329;p16"/>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30" name="Google Shape;330;p16"/>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331" name="Google Shape;331;p16"/>
              <p:cNvGrpSpPr/>
              <p:nvPr/>
            </p:nvGrpSpPr>
            <p:grpSpPr>
              <a:xfrm rot="5400000">
                <a:off x="10400268" y="1917602"/>
                <a:ext cx="633413" cy="1862138"/>
                <a:chOff x="5959192" y="333389"/>
                <a:chExt cx="633413" cy="1862138"/>
              </a:xfrm>
            </p:grpSpPr>
            <p:grpSp>
              <p:nvGrpSpPr>
                <p:cNvPr id="332" name="Google Shape;332;p16"/>
                <p:cNvGrpSpPr/>
                <p:nvPr/>
              </p:nvGrpSpPr>
              <p:grpSpPr>
                <a:xfrm>
                  <a:off x="5959192" y="333389"/>
                  <a:ext cx="633413" cy="1419225"/>
                  <a:chOff x="5959192" y="333389"/>
                  <a:chExt cx="633413" cy="1419225"/>
                </a:xfrm>
              </p:grpSpPr>
              <p:sp>
                <p:nvSpPr>
                  <p:cNvPr id="333" name="Google Shape;333;p16"/>
                  <p:cNvSpPr/>
                  <p:nvPr/>
                </p:nvSpPr>
                <p:spPr>
                  <a:xfrm>
                    <a:off x="5959192" y="333389"/>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34" name="Google Shape;334;p16"/>
                  <p:cNvSpPr/>
                  <p:nvPr/>
                </p:nvSpPr>
                <p:spPr>
                  <a:xfrm>
                    <a:off x="6278280" y="333389"/>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cxnSp>
              <p:nvCxnSpPr>
                <p:cNvPr id="335" name="Google Shape;335;p16"/>
                <p:cNvCxnSpPr/>
                <p:nvPr/>
              </p:nvCxnSpPr>
              <p:spPr>
                <a:xfrm rot="10800000">
                  <a:off x="6278281" y="333389"/>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336" name="Google Shape;336;p16"/>
              <p:cNvGrpSpPr/>
              <p:nvPr/>
            </p:nvGrpSpPr>
            <p:grpSpPr>
              <a:xfrm rot="2700000">
                <a:off x="11158635" y="5515533"/>
                <a:ext cx="317159" cy="932400"/>
                <a:chOff x="6376988" y="280988"/>
                <a:chExt cx="633413" cy="1862138"/>
              </a:xfrm>
            </p:grpSpPr>
            <p:sp>
              <p:nvSpPr>
                <p:cNvPr id="337" name="Google Shape;337;p16"/>
                <p:cNvSpPr/>
                <p:nvPr/>
              </p:nvSpPr>
              <p:spPr>
                <a:xfrm>
                  <a:off x="6376988"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38" name="Google Shape;338;p16"/>
                <p:cNvSpPr/>
                <p:nvPr/>
              </p:nvSpPr>
              <p:spPr>
                <a:xfrm>
                  <a:off x="6696076" y="280988"/>
                  <a:ext cx="314325" cy="1419225"/>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339" name="Google Shape;339;p16"/>
                <p:cNvCxnSpPr/>
                <p:nvPr/>
              </p:nvCxnSpPr>
              <p:spPr>
                <a:xfrm rot="10800000">
                  <a:off x="6696076" y="280988"/>
                  <a:ext cx="0" cy="1862138"/>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340" name="Google Shape;340;p16"/>
              <p:cNvGrpSpPr/>
              <p:nvPr/>
            </p:nvGrpSpPr>
            <p:grpSpPr>
              <a:xfrm rot="2700000">
                <a:off x="7251633" y="4274501"/>
                <a:ext cx="903599" cy="2160000"/>
                <a:chOff x="9057947" y="3423463"/>
                <a:chExt cx="903599" cy="2160000"/>
              </a:xfrm>
            </p:grpSpPr>
            <p:grpSp>
              <p:nvGrpSpPr>
                <p:cNvPr id="341" name="Google Shape;341;p16"/>
                <p:cNvGrpSpPr/>
                <p:nvPr/>
              </p:nvGrpSpPr>
              <p:grpSpPr>
                <a:xfrm>
                  <a:off x="9057947" y="3432856"/>
                  <a:ext cx="903599" cy="1872461"/>
                  <a:chOff x="10538626" y="3165838"/>
                  <a:chExt cx="936000" cy="1939601"/>
                </a:xfrm>
              </p:grpSpPr>
              <p:sp>
                <p:nvSpPr>
                  <p:cNvPr id="342" name="Google Shape;342;p16"/>
                  <p:cNvSpPr/>
                  <p:nvPr/>
                </p:nvSpPr>
                <p:spPr>
                  <a:xfrm>
                    <a:off x="10538626" y="3183996"/>
                    <a:ext cx="453600" cy="1920288"/>
                  </a:xfrm>
                  <a:custGeom>
                    <a:avLst/>
                    <a:gdLst/>
                    <a:ahLst/>
                    <a:cxnLst/>
                    <a:rect l="l" t="t" r="r" b="b"/>
                    <a:pathLst>
                      <a:path w="453600" h="1920288" extrusionOk="0">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43" name="Google Shape;343;p16"/>
                  <p:cNvSpPr/>
                  <p:nvPr/>
                </p:nvSpPr>
                <p:spPr>
                  <a:xfrm>
                    <a:off x="10992226" y="3165838"/>
                    <a:ext cx="482400" cy="1939601"/>
                  </a:xfrm>
                  <a:custGeom>
                    <a:avLst/>
                    <a:gdLst/>
                    <a:ahLst/>
                    <a:cxnLst/>
                    <a:rect l="l" t="t" r="r" b="b"/>
                    <a:pathLst>
                      <a:path w="482400" h="1939601" extrusionOk="0">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nvGrpSpPr>
                <p:cNvPr id="344" name="Google Shape;344;p16"/>
                <p:cNvGrpSpPr/>
                <p:nvPr/>
              </p:nvGrpSpPr>
              <p:grpSpPr>
                <a:xfrm>
                  <a:off x="9086595" y="3423463"/>
                  <a:ext cx="844464" cy="2160000"/>
                  <a:chOff x="9086595" y="3423463"/>
                  <a:chExt cx="844464" cy="2160000"/>
                </a:xfrm>
              </p:grpSpPr>
              <p:cxnSp>
                <p:nvCxnSpPr>
                  <p:cNvPr id="345" name="Google Shape;345;p16"/>
                  <p:cNvCxnSpPr/>
                  <p:nvPr/>
                </p:nvCxnSpPr>
                <p:spPr>
                  <a:xfrm>
                    <a:off x="9508827" y="3423463"/>
                    <a:ext cx="0" cy="2160000"/>
                  </a:xfrm>
                  <a:prstGeom prst="straightConnector1">
                    <a:avLst/>
                  </a:prstGeom>
                  <a:noFill/>
                  <a:ln w="12700" cap="flat" cmpd="sng">
                    <a:solidFill>
                      <a:srgbClr val="FFFFFF"/>
                    </a:solidFill>
                    <a:prstDash val="solid"/>
                    <a:round/>
                    <a:headEnd type="none" w="sm" len="sm"/>
                    <a:tailEnd type="none" w="sm" len="sm"/>
                  </a:ln>
                </p:spPr>
              </p:cxnSp>
              <p:sp>
                <p:nvSpPr>
                  <p:cNvPr id="346" name="Google Shape;346;p16"/>
                  <p:cNvSpPr/>
                  <p:nvPr/>
                </p:nvSpPr>
                <p:spPr>
                  <a:xfrm rot="2700000">
                    <a:off x="9210264" y="4162845"/>
                    <a:ext cx="597126" cy="597126"/>
                  </a:xfrm>
                  <a:custGeom>
                    <a:avLst/>
                    <a:gdLst/>
                    <a:ahLst/>
                    <a:cxnLst/>
                    <a:rect l="l" t="t" r="r" b="b"/>
                    <a:pathLst>
                      <a:path w="1239398" h="1239398" extrusionOk="0">
                        <a:moveTo>
                          <a:pt x="1239398" y="0"/>
                        </a:moveTo>
                        <a:lnTo>
                          <a:pt x="1239398" y="1239398"/>
                        </a:lnTo>
                        <a:lnTo>
                          <a:pt x="0" y="1239398"/>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47" name="Google Shape;347;p16"/>
                  <p:cNvSpPr/>
                  <p:nvPr/>
                </p:nvSpPr>
                <p:spPr>
                  <a:xfrm rot="2700000">
                    <a:off x="9297710" y="3747070"/>
                    <a:ext cx="422234" cy="422234"/>
                  </a:xfrm>
                  <a:custGeom>
                    <a:avLst/>
                    <a:gdLst/>
                    <a:ahLst/>
                    <a:cxnLst/>
                    <a:rect l="l" t="t" r="r" b="b"/>
                    <a:pathLst>
                      <a:path w="1239398" h="1239398" extrusionOk="0">
                        <a:moveTo>
                          <a:pt x="1239398" y="0"/>
                        </a:moveTo>
                        <a:lnTo>
                          <a:pt x="1239398" y="1239398"/>
                        </a:lnTo>
                        <a:lnTo>
                          <a:pt x="0" y="1239398"/>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grpSp>
      </p:grpSp>
      <p:sp>
        <p:nvSpPr>
          <p:cNvPr id="348" name="Google Shape;348;p16"/>
          <p:cNvSpPr txBox="1">
            <a:spLocks noGrp="1"/>
          </p:cNvSpPr>
          <p:nvPr>
            <p:ph type="body" idx="1"/>
          </p:nvPr>
        </p:nvSpPr>
        <p:spPr>
          <a:xfrm>
            <a:off x="8181686" y="2876550"/>
            <a:ext cx="3059113" cy="2983947"/>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SzPts val="2000"/>
              <a:buNone/>
              <a:defRPr/>
            </a:lvl1pPr>
            <a:lvl2pPr marL="914400" lvl="1" indent="-228600" algn="l">
              <a:lnSpc>
                <a:spcPct val="150000"/>
              </a:lnSpc>
              <a:spcBef>
                <a:spcPts val="500"/>
              </a:spcBef>
              <a:spcAft>
                <a:spcPts val="0"/>
              </a:spcAft>
              <a:buClr>
                <a:schemeClr val="dk1"/>
              </a:buClr>
              <a:buSzPts val="2000"/>
              <a:buFont typeface="Arial"/>
              <a:buNone/>
              <a:defRPr/>
            </a:lvl2pPr>
            <a:lvl3pPr marL="1371600" lvl="2" indent="-228600" algn="l">
              <a:lnSpc>
                <a:spcPct val="150000"/>
              </a:lnSpc>
              <a:spcBef>
                <a:spcPts val="500"/>
              </a:spcBef>
              <a:spcAft>
                <a:spcPts val="0"/>
              </a:spcAft>
              <a:buSzPts val="2000"/>
              <a:buNone/>
              <a:defRPr/>
            </a:lvl3pPr>
            <a:lvl4pPr marL="1828800" lvl="3" indent="-228600" algn="l">
              <a:lnSpc>
                <a:spcPct val="150000"/>
              </a:lnSpc>
              <a:spcBef>
                <a:spcPts val="500"/>
              </a:spcBef>
              <a:spcAft>
                <a:spcPts val="0"/>
              </a:spcAft>
              <a:buSzPts val="2000"/>
              <a:buFont typeface="Arial"/>
              <a:buNone/>
              <a:defRPr/>
            </a:lvl4pPr>
            <a:lvl5pPr marL="2286000" lvl="4" indent="-228600" algn="l">
              <a:lnSpc>
                <a:spcPct val="15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349"/>
        <p:cNvGrpSpPr/>
        <p:nvPr/>
      </p:nvGrpSpPr>
      <p:grpSpPr>
        <a:xfrm>
          <a:off x="0" y="0"/>
          <a:ext cx="0" cy="0"/>
          <a:chOff x="0" y="0"/>
          <a:chExt cx="0" cy="0"/>
        </a:xfrm>
      </p:grpSpPr>
      <p:sp>
        <p:nvSpPr>
          <p:cNvPr id="350" name="Google Shape;350;p17"/>
          <p:cNvSpPr/>
          <p:nvPr/>
        </p:nvSpPr>
        <p:spPr>
          <a:xfrm>
            <a:off x="6096000" y="0"/>
            <a:ext cx="6096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51" name="Google Shape;351;p17"/>
          <p:cNvSpPr txBox="1">
            <a:spLocks noGrp="1"/>
          </p:cNvSpPr>
          <p:nvPr>
            <p:ph type="title"/>
          </p:nvPr>
        </p:nvSpPr>
        <p:spPr>
          <a:xfrm>
            <a:off x="989400" y="563402"/>
            <a:ext cx="4075200" cy="205857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1"/>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17"/>
          <p:cNvSpPr txBox="1">
            <a:spLocks noGrp="1"/>
          </p:cNvSpPr>
          <p:nvPr>
            <p:ph type="subTitle" idx="1"/>
          </p:nvPr>
        </p:nvSpPr>
        <p:spPr>
          <a:xfrm>
            <a:off x="990000" y="4248000"/>
            <a:ext cx="4075200" cy="1520975"/>
          </a:xfrm>
          <a:prstGeom prst="rect">
            <a:avLst/>
          </a:prstGeom>
          <a:noFill/>
          <a:ln>
            <a:noFill/>
          </a:ln>
        </p:spPr>
        <p:txBody>
          <a:bodyPr spcFirstLastPara="1" wrap="square" lIns="91425" tIns="45700" rIns="91425" bIns="45700" anchor="t" anchorCtr="0">
            <a:normAutofit/>
          </a:bodyPr>
          <a:lstStyle>
            <a:lvl1pPr lvl="0" algn="ctr">
              <a:lnSpc>
                <a:spcPct val="150000"/>
              </a:lnSpc>
              <a:spcBef>
                <a:spcPts val="1000"/>
              </a:spcBef>
              <a:spcAft>
                <a:spcPts val="0"/>
              </a:spcAft>
              <a:buSzPts val="2000"/>
              <a:buNone/>
              <a:defRPr/>
            </a:lvl1pPr>
            <a:lvl2pPr lvl="1" algn="l">
              <a:lnSpc>
                <a:spcPct val="150000"/>
              </a:lnSpc>
              <a:spcBef>
                <a:spcPts val="500"/>
              </a:spcBef>
              <a:spcAft>
                <a:spcPts val="0"/>
              </a:spcAft>
              <a:buClr>
                <a:schemeClr val="dk1"/>
              </a:buClr>
              <a:buSzPts val="1800"/>
              <a:buNone/>
              <a:defRPr/>
            </a:lvl2pPr>
            <a:lvl3pPr lvl="2" algn="l">
              <a:lnSpc>
                <a:spcPct val="150000"/>
              </a:lnSpc>
              <a:spcBef>
                <a:spcPts val="500"/>
              </a:spcBef>
              <a:spcAft>
                <a:spcPts val="0"/>
              </a:spcAft>
              <a:buSzPts val="1800"/>
              <a:buChar char="·"/>
              <a:defRPr/>
            </a:lvl3pPr>
            <a:lvl4pPr lvl="3" algn="l">
              <a:lnSpc>
                <a:spcPct val="150000"/>
              </a:lnSpc>
              <a:spcBef>
                <a:spcPts val="500"/>
              </a:spcBef>
              <a:spcAft>
                <a:spcPts val="0"/>
              </a:spcAft>
              <a:buSzPts val="1800"/>
              <a:buNone/>
              <a:defRPr/>
            </a:lvl4pPr>
            <a:lvl5pPr lvl="4" algn="l">
              <a:lnSpc>
                <a:spcPct val="15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53" name="Google Shape;353;p17"/>
          <p:cNvSpPr>
            <a:spLocks noGrp="1"/>
          </p:cNvSpPr>
          <p:nvPr>
            <p:ph type="pic" idx="2"/>
          </p:nvPr>
        </p:nvSpPr>
        <p:spPr>
          <a:xfrm>
            <a:off x="6654800" y="563563"/>
            <a:ext cx="4995863" cy="2706687"/>
          </a:xfrm>
          <a:prstGeom prst="rect">
            <a:avLst/>
          </a:prstGeom>
          <a:noFill/>
          <a:ln>
            <a:noFill/>
          </a:ln>
        </p:spPr>
      </p:sp>
      <p:sp>
        <p:nvSpPr>
          <p:cNvPr id="354" name="Google Shape;354;p17"/>
          <p:cNvSpPr>
            <a:spLocks noGrp="1"/>
          </p:cNvSpPr>
          <p:nvPr>
            <p:ph type="pic" idx="3"/>
          </p:nvPr>
        </p:nvSpPr>
        <p:spPr>
          <a:xfrm>
            <a:off x="6654800" y="3587750"/>
            <a:ext cx="4995863" cy="2698750"/>
          </a:xfrm>
          <a:prstGeom prst="rect">
            <a:avLst/>
          </a:prstGeom>
          <a:noFill/>
          <a:ln>
            <a:noFill/>
          </a:ln>
        </p:spPr>
      </p:sp>
      <p:grpSp>
        <p:nvGrpSpPr>
          <p:cNvPr id="355" name="Google Shape;355;p17"/>
          <p:cNvGrpSpPr/>
          <p:nvPr/>
        </p:nvGrpSpPr>
        <p:grpSpPr>
          <a:xfrm>
            <a:off x="1919525" y="2840038"/>
            <a:ext cx="2216150" cy="1177924"/>
            <a:chOff x="4987925" y="2840038"/>
            <a:chExt cx="2216150" cy="1177924"/>
          </a:xfrm>
        </p:grpSpPr>
        <p:sp>
          <p:nvSpPr>
            <p:cNvPr id="356" name="Google Shape;356;p17"/>
            <p:cNvSpPr/>
            <p:nvPr/>
          </p:nvSpPr>
          <p:spPr>
            <a:xfrm>
              <a:off x="4987925" y="2840038"/>
              <a:ext cx="2216150" cy="1177924"/>
            </a:xfrm>
            <a:prstGeom prst="rect">
              <a:avLst/>
            </a:prstGeom>
            <a:solidFill>
              <a:schemeClr val="lt2">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nvGrpSpPr>
            <p:cNvPr id="357" name="Google Shape;357;p17"/>
            <p:cNvGrpSpPr/>
            <p:nvPr/>
          </p:nvGrpSpPr>
          <p:grpSpPr>
            <a:xfrm>
              <a:off x="5422657" y="2958667"/>
              <a:ext cx="1332015" cy="987941"/>
              <a:chOff x="6580978" y="2958667"/>
              <a:chExt cx="1332015" cy="987941"/>
            </a:xfrm>
          </p:grpSpPr>
          <p:grpSp>
            <p:nvGrpSpPr>
              <p:cNvPr id="358" name="Google Shape;358;p17"/>
              <p:cNvGrpSpPr/>
              <p:nvPr/>
            </p:nvGrpSpPr>
            <p:grpSpPr>
              <a:xfrm rot="2700000">
                <a:off x="7260443" y="2912637"/>
                <a:ext cx="317159" cy="1080000"/>
                <a:chOff x="4799744" y="2905614"/>
                <a:chExt cx="317159" cy="1080000"/>
              </a:xfrm>
            </p:grpSpPr>
            <p:sp>
              <p:nvSpPr>
                <p:cNvPr id="359" name="Google Shape;359;p17"/>
                <p:cNvSpPr/>
                <p:nvPr/>
              </p:nvSpPr>
              <p:spPr>
                <a:xfrm>
                  <a:off x="4799744" y="2905614"/>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60" name="Google Shape;360;p17"/>
                <p:cNvSpPr/>
                <p:nvPr/>
              </p:nvSpPr>
              <p:spPr>
                <a:xfrm>
                  <a:off x="4959516" y="2905614"/>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361" name="Google Shape;361;p17"/>
                <p:cNvCxnSpPr/>
                <p:nvPr/>
              </p:nvCxnSpPr>
              <p:spPr>
                <a:xfrm rot="10800000">
                  <a:off x="4959516" y="2905614"/>
                  <a:ext cx="0" cy="10800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362" name="Google Shape;362;p17"/>
              <p:cNvGrpSpPr/>
              <p:nvPr/>
            </p:nvGrpSpPr>
            <p:grpSpPr>
              <a:xfrm rot="-2700000" flipH="1">
                <a:off x="6916369" y="2912637"/>
                <a:ext cx="317159" cy="1080000"/>
                <a:chOff x="4799744" y="2905614"/>
                <a:chExt cx="317159" cy="1080000"/>
              </a:xfrm>
            </p:grpSpPr>
            <p:sp>
              <p:nvSpPr>
                <p:cNvPr id="363" name="Google Shape;363;p17"/>
                <p:cNvSpPr/>
                <p:nvPr/>
              </p:nvSpPr>
              <p:spPr>
                <a:xfrm>
                  <a:off x="4799744" y="2905614"/>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364" name="Google Shape;364;p17"/>
                <p:cNvSpPr/>
                <p:nvPr/>
              </p:nvSpPr>
              <p:spPr>
                <a:xfrm>
                  <a:off x="4959516" y="2905614"/>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365" name="Google Shape;365;p17"/>
                <p:cNvCxnSpPr/>
                <p:nvPr/>
              </p:nvCxnSpPr>
              <p:spPr>
                <a:xfrm rot="10800000">
                  <a:off x="4959516" y="2905614"/>
                  <a:ext cx="0" cy="1080000"/>
                </a:xfrm>
                <a:prstGeom prst="straightConnector1">
                  <a:avLst/>
                </a:prstGeom>
                <a:noFill/>
                <a:ln w="12700" cap="flat" cmpd="sng">
                  <a:solidFill>
                    <a:srgbClr val="FFFFFF"/>
                  </a:solidFill>
                  <a:prstDash val="solid"/>
                  <a:miter lim="800000"/>
                  <a:headEnd type="none" w="med" len="med"/>
                  <a:tailEnd type="none" w="med" len="med"/>
                </a:ln>
              </p:spPr>
            </p:cxn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6"/>
        <p:cNvGrpSpPr/>
        <p:nvPr/>
      </p:nvGrpSpPr>
      <p:grpSpPr>
        <a:xfrm>
          <a:off x="0" y="0"/>
          <a:ext cx="0" cy="0"/>
          <a:chOff x="0" y="0"/>
          <a:chExt cx="0" cy="0"/>
        </a:xfrm>
      </p:grpSpPr>
      <p:sp>
        <p:nvSpPr>
          <p:cNvPr id="367" name="Google Shape;367;p18"/>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18"/>
          <p:cNvSpPr txBox="1">
            <a:spLocks noGrp="1"/>
          </p:cNvSpPr>
          <p:nvPr>
            <p:ph type="body" idx="1"/>
          </p:nvPr>
        </p:nvSpPr>
        <p:spPr>
          <a:xfrm>
            <a:off x="989400" y="1685925"/>
            <a:ext cx="10213200" cy="4040191"/>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18"/>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8"/>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18"/>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meline">
  <p:cSld name="1_Timeline">
    <p:spTree>
      <p:nvGrpSpPr>
        <p:cNvPr id="1" name="Shape 372"/>
        <p:cNvGrpSpPr/>
        <p:nvPr/>
      </p:nvGrpSpPr>
      <p:grpSpPr>
        <a:xfrm>
          <a:off x="0" y="0"/>
          <a:ext cx="0" cy="0"/>
          <a:chOff x="0" y="0"/>
          <a:chExt cx="0" cy="0"/>
        </a:xfrm>
      </p:grpSpPr>
      <p:sp>
        <p:nvSpPr>
          <p:cNvPr id="373" name="Google Shape;373;p19"/>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19"/>
          <p:cNvSpPr txBox="1">
            <a:spLocks noGrp="1"/>
          </p:cNvSpPr>
          <p:nvPr>
            <p:ph type="body" idx="1"/>
          </p:nvPr>
        </p:nvSpPr>
        <p:spPr>
          <a:xfrm>
            <a:off x="838200" y="1839595"/>
            <a:ext cx="10515600" cy="4154488"/>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1000"/>
              </a:spcBef>
              <a:spcAft>
                <a:spcPts val="0"/>
              </a:spcAft>
              <a:buSzPts val="1800"/>
              <a:buChar char="·"/>
              <a:defRPr/>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150000"/>
              </a:lnSpc>
              <a:spcBef>
                <a:spcPts val="500"/>
              </a:spcBef>
              <a:spcAft>
                <a:spcPts val="0"/>
              </a:spcAft>
              <a:buSzPts val="1800"/>
              <a:buChar char="·"/>
              <a:defRPr/>
            </a:lvl3pPr>
            <a:lvl4pPr marL="1828800" lvl="3" indent="-228600" algn="l">
              <a:lnSpc>
                <a:spcPct val="150000"/>
              </a:lnSpc>
              <a:spcBef>
                <a:spcPts val="500"/>
              </a:spcBef>
              <a:spcAft>
                <a:spcPts val="0"/>
              </a:spcAft>
              <a:buSzPts val="1800"/>
              <a:buNone/>
              <a:defRPr/>
            </a:lvl4pPr>
            <a:lvl5pPr marL="2286000" lvl="4" indent="-342900" algn="l">
              <a:lnSpc>
                <a:spcPct val="15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19"/>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19"/>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19"/>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1"/>
              </a:buClr>
              <a:buSzPts val="3200"/>
              <a:buFont typeface="Sorts Mill Goudy"/>
              <a:buNone/>
              <a:defRPr sz="3200" b="0" i="0" u="none" strike="noStrike" cap="none">
                <a:solidFill>
                  <a:schemeClr val="dk1"/>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989400" y="1685925"/>
            <a:ext cx="10213200" cy="40401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50000"/>
              </a:lnSpc>
              <a:spcBef>
                <a:spcPts val="1000"/>
              </a:spcBef>
              <a:spcAft>
                <a:spcPts val="0"/>
              </a:spcAft>
              <a:buClr>
                <a:schemeClr val="accent3"/>
              </a:buClr>
              <a:buSzPts val="2000"/>
              <a:buFont typeface="Noto Sans Symbols"/>
              <a:buChar char="·"/>
              <a:defRPr sz="2000" b="0" i="0" u="none" strike="noStrike" cap="none">
                <a:solidFill>
                  <a:schemeClr val="dk1"/>
                </a:solidFill>
                <a:latin typeface="Avenir"/>
                <a:ea typeface="Avenir"/>
                <a:cs typeface="Avenir"/>
                <a:sym typeface="Avenir"/>
              </a:defRPr>
            </a:lvl1pPr>
            <a:lvl2pPr marL="914400" marR="0" lvl="1" indent="-228600" algn="l" rtl="0">
              <a:lnSpc>
                <a:spcPct val="150000"/>
              </a:lnSpc>
              <a:spcBef>
                <a:spcPts val="500"/>
              </a:spcBef>
              <a:spcAft>
                <a:spcPts val="0"/>
              </a:spcAft>
              <a:buClr>
                <a:schemeClr val="dk1"/>
              </a:buClr>
              <a:buSzPts val="2000"/>
              <a:buFont typeface="Avenir"/>
              <a:buNone/>
              <a:defRPr sz="2000" b="0" i="1" u="none" strike="noStrike" cap="none">
                <a:solidFill>
                  <a:schemeClr val="dk1"/>
                </a:solidFill>
                <a:latin typeface="Avenir"/>
                <a:ea typeface="Avenir"/>
                <a:cs typeface="Avenir"/>
                <a:sym typeface="Avenir"/>
              </a:defRPr>
            </a:lvl2pPr>
            <a:lvl3pPr marL="1371600" marR="0" lvl="2" indent="-355600" algn="l" rtl="0">
              <a:lnSpc>
                <a:spcPct val="150000"/>
              </a:lnSpc>
              <a:spcBef>
                <a:spcPts val="500"/>
              </a:spcBef>
              <a:spcAft>
                <a:spcPts val="0"/>
              </a:spcAft>
              <a:buClr>
                <a:schemeClr val="accent3"/>
              </a:buClr>
              <a:buSzPts val="2000"/>
              <a:buFont typeface="Noto Sans Symbols"/>
              <a:buChar char="·"/>
              <a:defRPr sz="2000" b="0" i="0" u="none" strike="noStrike" cap="none">
                <a:solidFill>
                  <a:schemeClr val="dk1"/>
                </a:solidFill>
                <a:latin typeface="Avenir"/>
                <a:ea typeface="Avenir"/>
                <a:cs typeface="Avenir"/>
                <a:sym typeface="Avenir"/>
              </a:defRPr>
            </a:lvl3pPr>
            <a:lvl4pPr marL="1828800" marR="0" lvl="3" indent="-228600" algn="l" rtl="0">
              <a:lnSpc>
                <a:spcPct val="150000"/>
              </a:lnSpc>
              <a:spcBef>
                <a:spcPts val="500"/>
              </a:spcBef>
              <a:spcAft>
                <a:spcPts val="0"/>
              </a:spcAft>
              <a:buClr>
                <a:schemeClr val="accent3"/>
              </a:buClr>
              <a:buSzPts val="2000"/>
              <a:buFont typeface="Avenir"/>
              <a:buNone/>
              <a:defRPr sz="2000" b="0" i="1" u="none" strike="noStrike" cap="none">
                <a:solidFill>
                  <a:schemeClr val="dk1"/>
                </a:solidFill>
                <a:latin typeface="Avenir"/>
                <a:ea typeface="Avenir"/>
                <a:cs typeface="Avenir"/>
                <a:sym typeface="Avenir"/>
              </a:defRPr>
            </a:lvl4pPr>
            <a:lvl5pPr marL="2286000" marR="0" lvl="4" indent="-355600" algn="l" rtl="0">
              <a:lnSpc>
                <a:spcPct val="150000"/>
              </a:lnSpc>
              <a:spcBef>
                <a:spcPts val="500"/>
              </a:spcBef>
              <a:spcAft>
                <a:spcPts val="0"/>
              </a:spcAft>
              <a:buClr>
                <a:schemeClr val="accent3"/>
              </a:buClr>
              <a:buSzPts val="2000"/>
              <a:buFont typeface="Noto Sans Symbols"/>
              <a:buChar char="·"/>
              <a:defRPr sz="20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2" name="Google Shape;12;p10"/>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1000" b="0" i="0" u="none" strike="noStrike" cap="none">
                <a:solidFill>
                  <a:schemeClr val="dk1"/>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3" name="Google Shape;13;p10"/>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chemeClr val="dk1"/>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4" name="Google Shape;14;p10"/>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Sorts Mill Goudy"/>
                <a:ea typeface="Sorts Mill Goudy"/>
                <a:cs typeface="Sorts Mill Goudy"/>
                <a:sym typeface="Sorts Mill Goudy"/>
              </a:defRPr>
            </a:lvl1pPr>
            <a:lvl2pPr marL="0" marR="0" lvl="1" indent="0" algn="r" rtl="0">
              <a:spcBef>
                <a:spcPts val="0"/>
              </a:spcBef>
              <a:buNone/>
              <a:defRPr sz="1000" b="0" i="0" u="none" strike="noStrike" cap="none">
                <a:solidFill>
                  <a:schemeClr val="dk1"/>
                </a:solidFill>
                <a:latin typeface="Sorts Mill Goudy"/>
                <a:ea typeface="Sorts Mill Goudy"/>
                <a:cs typeface="Sorts Mill Goudy"/>
                <a:sym typeface="Sorts Mill Goudy"/>
              </a:defRPr>
            </a:lvl2pPr>
            <a:lvl3pPr marL="0" marR="0" lvl="2" indent="0" algn="r" rtl="0">
              <a:spcBef>
                <a:spcPts val="0"/>
              </a:spcBef>
              <a:buNone/>
              <a:defRPr sz="1000" b="0" i="0" u="none" strike="noStrike" cap="none">
                <a:solidFill>
                  <a:schemeClr val="dk1"/>
                </a:solidFill>
                <a:latin typeface="Sorts Mill Goudy"/>
                <a:ea typeface="Sorts Mill Goudy"/>
                <a:cs typeface="Sorts Mill Goudy"/>
                <a:sym typeface="Sorts Mill Goudy"/>
              </a:defRPr>
            </a:lvl3pPr>
            <a:lvl4pPr marL="0" marR="0" lvl="3" indent="0" algn="r" rtl="0">
              <a:spcBef>
                <a:spcPts val="0"/>
              </a:spcBef>
              <a:buNone/>
              <a:defRPr sz="1000" b="0" i="0" u="none" strike="noStrike" cap="none">
                <a:solidFill>
                  <a:schemeClr val="dk1"/>
                </a:solidFill>
                <a:latin typeface="Sorts Mill Goudy"/>
                <a:ea typeface="Sorts Mill Goudy"/>
                <a:cs typeface="Sorts Mill Goudy"/>
                <a:sym typeface="Sorts Mill Goudy"/>
              </a:defRPr>
            </a:lvl4pPr>
            <a:lvl5pPr marL="0" marR="0" lvl="4" indent="0" algn="r" rtl="0">
              <a:spcBef>
                <a:spcPts val="0"/>
              </a:spcBef>
              <a:buNone/>
              <a:defRPr sz="1000" b="0" i="0" u="none" strike="noStrike" cap="none">
                <a:solidFill>
                  <a:schemeClr val="dk1"/>
                </a:solidFill>
                <a:latin typeface="Sorts Mill Goudy"/>
                <a:ea typeface="Sorts Mill Goudy"/>
                <a:cs typeface="Sorts Mill Goudy"/>
                <a:sym typeface="Sorts Mill Goudy"/>
              </a:defRPr>
            </a:lvl5pPr>
            <a:lvl6pPr marL="0" marR="0" lvl="5" indent="0" algn="r" rtl="0">
              <a:spcBef>
                <a:spcPts val="0"/>
              </a:spcBef>
              <a:buNone/>
              <a:defRPr sz="1000" b="0" i="0" u="none" strike="noStrike" cap="none">
                <a:solidFill>
                  <a:schemeClr val="dk1"/>
                </a:solidFill>
                <a:latin typeface="Sorts Mill Goudy"/>
                <a:ea typeface="Sorts Mill Goudy"/>
                <a:cs typeface="Sorts Mill Goudy"/>
                <a:sym typeface="Sorts Mill Goudy"/>
              </a:defRPr>
            </a:lvl6pPr>
            <a:lvl7pPr marL="0" marR="0" lvl="6" indent="0" algn="r" rtl="0">
              <a:spcBef>
                <a:spcPts val="0"/>
              </a:spcBef>
              <a:buNone/>
              <a:defRPr sz="1000" b="0" i="0" u="none" strike="noStrike" cap="none">
                <a:solidFill>
                  <a:schemeClr val="dk1"/>
                </a:solidFill>
                <a:latin typeface="Sorts Mill Goudy"/>
                <a:ea typeface="Sorts Mill Goudy"/>
                <a:cs typeface="Sorts Mill Goudy"/>
                <a:sym typeface="Sorts Mill Goudy"/>
              </a:defRPr>
            </a:lvl7pPr>
            <a:lvl8pPr marL="0" marR="0" lvl="7" indent="0" algn="r" rtl="0">
              <a:spcBef>
                <a:spcPts val="0"/>
              </a:spcBef>
              <a:buNone/>
              <a:defRPr sz="1000" b="0" i="0" u="none" strike="noStrike" cap="none">
                <a:solidFill>
                  <a:schemeClr val="dk1"/>
                </a:solidFill>
                <a:latin typeface="Sorts Mill Goudy"/>
                <a:ea typeface="Sorts Mill Goudy"/>
                <a:cs typeface="Sorts Mill Goudy"/>
                <a:sym typeface="Sorts Mill Goudy"/>
              </a:defRPr>
            </a:lvl8pPr>
            <a:lvl9pPr marL="0" marR="0" lvl="8" indent="0" algn="r" rtl="0">
              <a:spcBef>
                <a:spcPts val="0"/>
              </a:spcBef>
              <a:buNone/>
              <a:defRPr sz="1000" b="0" i="0" u="none" strike="noStrike" cap="none">
                <a:solidFill>
                  <a:schemeClr val="dk1"/>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137">
          <p15:clr>
            <a:srgbClr val="F26B43"/>
          </p15:clr>
        </p15:guide>
        <p15:guide id="2" pos="680">
          <p15:clr>
            <a:srgbClr val="F26B43"/>
          </p15:clr>
        </p15:guide>
        <p15:guide id="3" pos="7000">
          <p15:clr>
            <a:srgbClr val="F26B43"/>
          </p15:clr>
        </p15:guide>
        <p15:guide id="4" orient="horz" pos="679">
          <p15:clr>
            <a:srgbClr val="F26B43"/>
          </p15:clr>
        </p15:guide>
        <p15:guide id="5" orient="horz" pos="3640">
          <p15:clr>
            <a:srgbClr val="F26B43"/>
          </p15:clr>
        </p15:guide>
        <p15:guide id="6" pos="6644">
          <p15:clr>
            <a:srgbClr val="F26B43"/>
          </p15:clr>
        </p15:guide>
        <p15:guide id="7" pos="6289">
          <p15:clr>
            <a:srgbClr val="F26B43"/>
          </p15:clr>
        </p15:guide>
        <p15:guide id="8" pos="5945">
          <p15:clr>
            <a:srgbClr val="F26B43"/>
          </p15:clr>
        </p15:guide>
        <p15:guide id="9" pos="1391">
          <p15:clr>
            <a:srgbClr val="F26B43"/>
          </p15:clr>
        </p15:guide>
        <p15:guide id="10" pos="1032">
          <p15:clr>
            <a:srgbClr val="F26B43"/>
          </p15:clr>
        </p15:guide>
        <p15:guide id="11" pos="1732">
          <p15:clr>
            <a:srgbClr val="F26B43"/>
          </p15:clr>
        </p15:guide>
        <p15:guide id="12" pos="2084">
          <p15:clr>
            <a:srgbClr val="F26B43"/>
          </p15:clr>
        </p15:guide>
        <p15:guide id="13" pos="5596">
          <p15:clr>
            <a:srgbClr val="F26B43"/>
          </p15:clr>
        </p15:guide>
        <p15:guide id="14" pos="2436">
          <p15:clr>
            <a:srgbClr val="F26B43"/>
          </p15:clr>
        </p15:guide>
        <p15:guide id="15" pos="5244">
          <p15:clr>
            <a:srgbClr val="F26B43"/>
          </p15:clr>
        </p15:guide>
        <p15:guide id="16" pos="2792">
          <p15:clr>
            <a:srgbClr val="F26B43"/>
          </p15:clr>
        </p15:guide>
        <p15:guide id="17" pos="4892">
          <p15:clr>
            <a:srgbClr val="F26B43"/>
          </p15:clr>
        </p15:guide>
        <p15:guide id="18" pos="4543">
          <p15:clr>
            <a:srgbClr val="F26B43"/>
          </p15:clr>
        </p15:guide>
        <p15:guide id="19" pos="3488">
          <p15:clr>
            <a:srgbClr val="F26B43"/>
          </p15:clr>
        </p15:guide>
        <p15:guide id="20" pos="4192">
          <p15:clr>
            <a:srgbClr val="F26B43"/>
          </p15:clr>
        </p15:guide>
        <p15:guide id="21" pos="340">
          <p15:clr>
            <a:srgbClr val="A4A3A4"/>
          </p15:clr>
        </p15:guide>
        <p15:guide id="22" pos="7340">
          <p15:clr>
            <a:srgbClr val="A4A3A4"/>
          </p15:clr>
        </p15:guide>
        <p15:guide id="23" orient="horz" pos="1062">
          <p15:clr>
            <a:srgbClr val="5ACBF0"/>
          </p15:clr>
        </p15:guide>
        <p15:guide id="24" orient="horz" pos="3982">
          <p15:clr>
            <a:srgbClr val="A4A3A4"/>
          </p15:clr>
        </p15:guide>
        <p15:guide id="25" orient="horz" pos="338">
          <p15:clr>
            <a:srgbClr val="A4A3A4"/>
          </p15:clr>
        </p15:guide>
        <p15:guide id="26" orient="horz" pos="950">
          <p15:clr>
            <a:srgbClr val="5ACBF0"/>
          </p15:clr>
        </p15:guide>
        <p15:guide id="27" orient="horz" pos="249">
          <p15:clr>
            <a:srgbClr val="5ACBF0"/>
          </p15:clr>
        </p15:guide>
        <p15:guide id="28" orient="horz" pos="2160">
          <p15:clr>
            <a:srgbClr val="A4A3A4"/>
          </p15:clr>
        </p15:guide>
        <p15:guide id="29" pos="3840">
          <p15:clr>
            <a:srgbClr val="A4A3A4"/>
          </p15:clr>
        </p15:guide>
        <p15:guide id="30" pos="240">
          <p15:clr>
            <a:srgbClr val="547EBF"/>
          </p15:clr>
        </p15:guide>
        <p15:guide id="31" orient="horz" pos="240">
          <p15:clr>
            <a:srgbClr val="547EBF"/>
          </p15:clr>
        </p15:guide>
        <p15:guide id="32" pos="7440">
          <p15:clr>
            <a:srgbClr val="547EBF"/>
          </p15:clr>
        </p15:guide>
        <p15:guide id="33" orient="horz" pos="4080">
          <p15:clr>
            <a:srgbClr val="547EBF"/>
          </p15:clr>
        </p15:guide>
        <p15:guide id="34" pos="3960">
          <p15:clr>
            <a:srgbClr val="547EBF"/>
          </p15:clr>
        </p15:guide>
        <p15:guide id="35" pos="3720">
          <p15:clr>
            <a:srgbClr val="547EBF"/>
          </p15:clr>
        </p15:guide>
        <p15:guide id="36" pos="2112">
          <p15:clr>
            <a:srgbClr val="547EBF"/>
          </p15:clr>
        </p15:guide>
        <p15:guide id="37" pos="1848">
          <p15:clr>
            <a:srgbClr val="547EBF"/>
          </p15:clr>
        </p15:guide>
        <p15:guide id="38" pos="5568">
          <p15:clr>
            <a:srgbClr val="547EBF"/>
          </p15:clr>
        </p15:guide>
        <p15:guide id="39" pos="5832">
          <p15:clr>
            <a:srgbClr val="547EBF"/>
          </p15:clr>
        </p15:guide>
        <p15:guide id="40" pos="4968">
          <p15:clr>
            <a:srgbClr val="9FCC3B"/>
          </p15:clr>
        </p15:guide>
        <p15:guide id="41" pos="5208">
          <p15:clr>
            <a:srgbClr val="9FCC3B"/>
          </p15:clr>
        </p15:guide>
        <p15:guide id="42" pos="2712">
          <p15:clr>
            <a:srgbClr val="9FCC3B"/>
          </p15:clr>
        </p15:guide>
        <p15:guide id="43"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customXml" Target="../ink/ink2.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7"/>
        <p:cNvGrpSpPr/>
        <p:nvPr/>
      </p:nvGrpSpPr>
      <p:grpSpPr>
        <a:xfrm>
          <a:off x="0" y="0"/>
          <a:ext cx="0" cy="0"/>
          <a:chOff x="0" y="0"/>
          <a:chExt cx="0" cy="0"/>
        </a:xfrm>
      </p:grpSpPr>
      <p:sp>
        <p:nvSpPr>
          <p:cNvPr id="438" name="Google Shape;438;p1"/>
          <p:cNvSpPr txBox="1">
            <a:spLocks noGrp="1"/>
          </p:cNvSpPr>
          <p:nvPr>
            <p:ph type="title"/>
          </p:nvPr>
        </p:nvSpPr>
        <p:spPr>
          <a:xfrm>
            <a:off x="0" y="44400"/>
            <a:ext cx="9464400" cy="1797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ts val="4800"/>
              <a:buFont typeface="Sorts Mill Goudy"/>
              <a:buNone/>
            </a:pPr>
            <a:r>
              <a:rPr lang="en-US" dirty="0">
                <a:latin typeface="Arial"/>
                <a:ea typeface="Arial"/>
                <a:cs typeface="Arial"/>
                <a:sym typeface="Arial"/>
              </a:rPr>
              <a:t>The Search for bS21-1 Upregulation in </a:t>
            </a:r>
            <a:r>
              <a:rPr lang="en-US" i="1" dirty="0" err="1">
                <a:latin typeface="Arial"/>
                <a:ea typeface="Arial"/>
                <a:cs typeface="Arial"/>
                <a:sym typeface="Arial"/>
              </a:rPr>
              <a:t>Francisella</a:t>
            </a:r>
            <a:r>
              <a:rPr lang="en-US" i="1" dirty="0">
                <a:latin typeface="Arial"/>
                <a:ea typeface="Arial"/>
                <a:cs typeface="Arial"/>
                <a:sym typeface="Arial"/>
              </a:rPr>
              <a:t> </a:t>
            </a:r>
            <a:r>
              <a:rPr lang="en-US" i="1" dirty="0" err="1">
                <a:latin typeface="Arial"/>
                <a:ea typeface="Arial"/>
                <a:cs typeface="Arial"/>
                <a:sym typeface="Arial"/>
              </a:rPr>
              <a:t>tularensis</a:t>
            </a:r>
            <a:r>
              <a:rPr lang="en-US" i="1" dirty="0">
                <a:latin typeface="Arial"/>
                <a:ea typeface="Arial"/>
                <a:cs typeface="Arial"/>
                <a:sym typeface="Arial"/>
              </a:rPr>
              <a:t> </a:t>
            </a:r>
            <a:endParaRPr dirty="0">
              <a:latin typeface="Arial"/>
              <a:ea typeface="Arial"/>
              <a:cs typeface="Arial"/>
              <a:sym typeface="Arial"/>
            </a:endParaRPr>
          </a:p>
        </p:txBody>
      </p:sp>
      <p:sp>
        <p:nvSpPr>
          <p:cNvPr id="439" name="Google Shape;439;p1"/>
          <p:cNvSpPr txBox="1">
            <a:spLocks noGrp="1"/>
          </p:cNvSpPr>
          <p:nvPr>
            <p:ph type="subTitle" idx="1"/>
          </p:nvPr>
        </p:nvSpPr>
        <p:spPr>
          <a:xfrm>
            <a:off x="523702" y="3707476"/>
            <a:ext cx="5103098" cy="2061499"/>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SzPts val="2000"/>
              <a:buNone/>
            </a:pPr>
            <a:r>
              <a:rPr lang="en-US" sz="2800" dirty="0"/>
              <a:t>Brenna Levesque</a:t>
            </a:r>
            <a:endParaRPr sz="2800" dirty="0"/>
          </a:p>
          <a:p>
            <a:pPr marL="0" lvl="0" indent="0" algn="ctr" rtl="0">
              <a:lnSpc>
                <a:spcPct val="150000"/>
              </a:lnSpc>
              <a:spcBef>
                <a:spcPts val="1000"/>
              </a:spcBef>
              <a:spcAft>
                <a:spcPts val="0"/>
              </a:spcAft>
              <a:buSzPts val="2000"/>
              <a:buNone/>
            </a:pPr>
            <a:r>
              <a:rPr lang="en-US" sz="2800" dirty="0"/>
              <a:t>Kathryn Ramsey Lab Rotation II</a:t>
            </a:r>
            <a:endParaRPr sz="2800" dirty="0"/>
          </a:p>
        </p:txBody>
      </p:sp>
      <p:pic>
        <p:nvPicPr>
          <p:cNvPr id="440" name="Google Shape;440;p1"/>
          <p:cNvPicPr preferRelativeResize="0"/>
          <p:nvPr/>
        </p:nvPicPr>
        <p:blipFill>
          <a:blip r:embed="rId3">
            <a:alphaModFix/>
          </a:blip>
          <a:stretch>
            <a:fillRect/>
          </a:stretch>
        </p:blipFill>
        <p:spPr>
          <a:xfrm>
            <a:off x="6035499" y="1209525"/>
            <a:ext cx="5940073" cy="5406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7"/>
        <p:cNvGrpSpPr/>
        <p:nvPr/>
      </p:nvGrpSpPr>
      <p:grpSpPr>
        <a:xfrm>
          <a:off x="0" y="0"/>
          <a:ext cx="0" cy="0"/>
          <a:chOff x="0" y="0"/>
          <a:chExt cx="0" cy="0"/>
        </a:xfrm>
      </p:grpSpPr>
      <p:sp>
        <p:nvSpPr>
          <p:cNvPr id="598" name="Google Shape;598;g17272c3796f_0_17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99" name="Google Shape;599;g17272c3796f_0_173"/>
          <p:cNvSpPr txBox="1">
            <a:spLocks noGrp="1"/>
          </p:cNvSpPr>
          <p:nvPr>
            <p:ph type="title"/>
          </p:nvPr>
        </p:nvSpPr>
        <p:spPr>
          <a:xfrm>
            <a:off x="3190500" y="381000"/>
            <a:ext cx="5811000" cy="719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3506"/>
              <a:buFont typeface="Sorts Mill Goudy"/>
              <a:buNone/>
            </a:pPr>
            <a:r>
              <a:rPr lang="en-US" sz="3422"/>
              <a:t>How to Look at Upregulation of bS21-1: Transposon</a:t>
            </a:r>
            <a:endParaRPr sz="3422" cap="none">
              <a:solidFill>
                <a:schemeClr val="dk1"/>
              </a:solidFill>
              <a:latin typeface="Sorts Mill Goudy"/>
              <a:ea typeface="Sorts Mill Goudy"/>
              <a:cs typeface="Sorts Mill Goudy"/>
              <a:sym typeface="Sorts Mill Goudy"/>
            </a:endParaRPr>
          </a:p>
        </p:txBody>
      </p:sp>
      <p:cxnSp>
        <p:nvCxnSpPr>
          <p:cNvPr id="600" name="Google Shape;600;g17272c3796f_0_173"/>
          <p:cNvCxnSpPr/>
          <p:nvPr/>
        </p:nvCxnSpPr>
        <p:spPr>
          <a:xfrm>
            <a:off x="5826000" y="2428148"/>
            <a:ext cx="540000" cy="0"/>
          </a:xfrm>
          <a:prstGeom prst="straightConnector1">
            <a:avLst/>
          </a:prstGeom>
          <a:noFill/>
          <a:ln w="12700" cap="flat" cmpd="sng">
            <a:solidFill>
              <a:srgbClr val="FFFFFF"/>
            </a:solidFill>
            <a:prstDash val="solid"/>
            <a:round/>
            <a:headEnd type="none" w="sm" len="sm"/>
            <a:tailEnd type="none" w="sm" len="sm"/>
          </a:ln>
        </p:spPr>
      </p:cxnSp>
      <p:sp>
        <p:nvSpPr>
          <p:cNvPr id="601" name="Google Shape;601;g17272c3796f_0_173"/>
          <p:cNvSpPr txBox="1">
            <a:spLocks noGrp="1"/>
          </p:cNvSpPr>
          <p:nvPr>
            <p:ph type="body" idx="1"/>
          </p:nvPr>
        </p:nvSpPr>
        <p:spPr>
          <a:xfrm>
            <a:off x="435425" y="1318375"/>
            <a:ext cx="11454300" cy="5003100"/>
          </a:xfrm>
          <a:prstGeom prst="rect">
            <a:avLst/>
          </a:prstGeom>
          <a:noFill/>
          <a:ln>
            <a:noFill/>
          </a:ln>
        </p:spPr>
        <p:txBody>
          <a:bodyPr spcFirstLastPara="1" wrap="square" lIns="91425" tIns="45700" rIns="91425" bIns="45700" anchor="t" anchorCtr="0">
            <a:noAutofit/>
          </a:bodyPr>
          <a:lstStyle/>
          <a:p>
            <a:pPr marL="360000" lvl="0" indent="-417150" algn="l" rtl="0">
              <a:lnSpc>
                <a:spcPct val="70000"/>
              </a:lnSpc>
              <a:spcBef>
                <a:spcPts val="0"/>
              </a:spcBef>
              <a:spcAft>
                <a:spcPts val="0"/>
              </a:spcAft>
              <a:buSzPts val="2900"/>
              <a:buFont typeface="Arial"/>
              <a:buChar char="●"/>
            </a:pPr>
            <a:r>
              <a:rPr lang="en-US" sz="2370">
                <a:latin typeface="Calibri"/>
                <a:ea typeface="Calibri"/>
                <a:cs typeface="Calibri"/>
                <a:sym typeface="Calibri"/>
              </a:rPr>
              <a:t>Check for Kanamycin resistance → shows transposon successfully inserted into the chromosome of the KRLVS28 strain.</a:t>
            </a:r>
            <a:endParaRPr sz="2370">
              <a:latin typeface="Calibri"/>
              <a:ea typeface="Calibri"/>
              <a:cs typeface="Calibri"/>
              <a:sym typeface="Calibri"/>
            </a:endParaRPr>
          </a:p>
          <a:p>
            <a:pPr marL="360000" lvl="0" indent="0" algn="l" rtl="0">
              <a:lnSpc>
                <a:spcPct val="70000"/>
              </a:lnSpc>
              <a:spcBef>
                <a:spcPts val="0"/>
              </a:spcBef>
              <a:spcAft>
                <a:spcPts val="0"/>
              </a:spcAft>
              <a:buNone/>
            </a:pPr>
            <a:endParaRPr sz="2370">
              <a:latin typeface="Calibri"/>
              <a:ea typeface="Calibri"/>
              <a:cs typeface="Calibri"/>
              <a:sym typeface="Calibri"/>
            </a:endParaRPr>
          </a:p>
          <a:p>
            <a:pPr marL="360000" lvl="0" indent="-417150" algn="l" rtl="0">
              <a:lnSpc>
                <a:spcPct val="70000"/>
              </a:lnSpc>
              <a:spcBef>
                <a:spcPts val="1000"/>
              </a:spcBef>
              <a:spcAft>
                <a:spcPts val="0"/>
              </a:spcAft>
              <a:buSzPts val="2900"/>
              <a:buFont typeface="Arial"/>
              <a:buChar char="●"/>
            </a:pPr>
            <a:r>
              <a:rPr lang="en-US" sz="2370">
                <a:latin typeface="Calibri"/>
                <a:ea typeface="Calibri"/>
                <a:cs typeface="Calibri"/>
                <a:sym typeface="Calibri"/>
              </a:rPr>
              <a:t>Overproduction Beta-Galactosidase toxic to growth</a:t>
            </a:r>
            <a:endParaRPr sz="2370">
              <a:latin typeface="Calibri"/>
              <a:ea typeface="Calibri"/>
              <a:cs typeface="Calibri"/>
              <a:sym typeface="Calibri"/>
            </a:endParaRPr>
          </a:p>
          <a:p>
            <a:pPr marL="360000" lvl="0" indent="0" algn="l" rtl="0">
              <a:lnSpc>
                <a:spcPct val="70000"/>
              </a:lnSpc>
              <a:spcBef>
                <a:spcPts val="1000"/>
              </a:spcBef>
              <a:spcAft>
                <a:spcPts val="0"/>
              </a:spcAft>
              <a:buNone/>
            </a:pPr>
            <a:endParaRPr sz="2370">
              <a:latin typeface="Calibri"/>
              <a:ea typeface="Calibri"/>
              <a:cs typeface="Calibri"/>
              <a:sym typeface="Calibri"/>
            </a:endParaRPr>
          </a:p>
          <a:p>
            <a:pPr marL="360000" lvl="0" indent="-383536" algn="l" rtl="0">
              <a:lnSpc>
                <a:spcPct val="70000"/>
              </a:lnSpc>
              <a:spcBef>
                <a:spcPts val="1000"/>
              </a:spcBef>
              <a:spcAft>
                <a:spcPts val="0"/>
              </a:spcAft>
              <a:buSzPts val="2371"/>
              <a:buFont typeface="Calibri"/>
              <a:buChar char="●"/>
            </a:pPr>
            <a:r>
              <a:rPr lang="en-US" sz="2370">
                <a:latin typeface="Calibri"/>
                <a:ea typeface="Calibri"/>
                <a:cs typeface="Calibri"/>
                <a:sym typeface="Calibri"/>
              </a:rPr>
              <a:t>Is there anywhere in the chromosome that can cause upregulation</a:t>
            </a:r>
            <a:endParaRPr sz="2370">
              <a:latin typeface="Calibri"/>
              <a:ea typeface="Calibri"/>
              <a:cs typeface="Calibri"/>
              <a:sym typeface="Calibri"/>
            </a:endParaRPr>
          </a:p>
          <a:p>
            <a:pPr marL="0" lvl="0" indent="0" algn="l" rtl="0">
              <a:lnSpc>
                <a:spcPct val="70000"/>
              </a:lnSpc>
              <a:spcBef>
                <a:spcPts val="1000"/>
              </a:spcBef>
              <a:spcAft>
                <a:spcPts val="0"/>
              </a:spcAft>
              <a:buNone/>
            </a:pPr>
            <a:endParaRPr sz="2370">
              <a:latin typeface="Calibri"/>
              <a:ea typeface="Calibri"/>
              <a:cs typeface="Calibri"/>
              <a:sym typeface="Calibri"/>
            </a:endParaRPr>
          </a:p>
          <a:p>
            <a:pPr marL="360000" lvl="0" indent="-383536" algn="l" rtl="0">
              <a:lnSpc>
                <a:spcPct val="70000"/>
              </a:lnSpc>
              <a:spcBef>
                <a:spcPts val="500"/>
              </a:spcBef>
              <a:spcAft>
                <a:spcPts val="0"/>
              </a:spcAft>
              <a:buSzPts val="2371"/>
              <a:buFont typeface="Calibri"/>
              <a:buChar char="●"/>
            </a:pPr>
            <a:r>
              <a:rPr lang="en-US" sz="2370">
                <a:latin typeface="Calibri"/>
                <a:ea typeface="Calibri"/>
                <a:cs typeface="Calibri"/>
                <a:sym typeface="Calibri"/>
              </a:rPr>
              <a:t>Most of the time it won’t have any effect. Want to pick the cells where the transposon is in the LacZ -&gt; The blue colored colonies</a:t>
            </a:r>
            <a:endParaRPr sz="2370">
              <a:latin typeface="Calibri"/>
              <a:ea typeface="Calibri"/>
              <a:cs typeface="Calibri"/>
              <a:sym typeface="Calibri"/>
            </a:endParaRPr>
          </a:p>
          <a:p>
            <a:pPr marL="0" lvl="0" indent="0" algn="l" rtl="0">
              <a:lnSpc>
                <a:spcPct val="70000"/>
              </a:lnSpc>
              <a:spcBef>
                <a:spcPts val="500"/>
              </a:spcBef>
              <a:spcAft>
                <a:spcPts val="0"/>
              </a:spcAft>
              <a:buNone/>
            </a:pPr>
            <a:endParaRPr sz="2370">
              <a:latin typeface="Calibri"/>
              <a:ea typeface="Calibri"/>
              <a:cs typeface="Calibri"/>
              <a:sym typeface="Calibri"/>
            </a:endParaRPr>
          </a:p>
          <a:p>
            <a:pPr marL="0" lvl="0" indent="0" algn="l" rtl="0">
              <a:lnSpc>
                <a:spcPct val="70000"/>
              </a:lnSpc>
              <a:spcBef>
                <a:spcPts val="1000"/>
              </a:spcBef>
              <a:spcAft>
                <a:spcPts val="0"/>
              </a:spcAft>
              <a:buClr>
                <a:schemeClr val="dk1"/>
              </a:buClr>
              <a:buSzPts val="1100"/>
              <a:buFont typeface="Arial"/>
              <a:buNone/>
            </a:pPr>
            <a:r>
              <a:rPr lang="en-US" sz="2370">
                <a:solidFill>
                  <a:srgbClr val="4A86E8"/>
                </a:solidFill>
                <a:latin typeface="Calibri"/>
                <a:ea typeface="Calibri"/>
                <a:cs typeface="Calibri"/>
                <a:sym typeface="Calibri"/>
              </a:rPr>
              <a:t>Impacts production Bs21-1 on same operon with LacZ - inc beta galactosidase add x gal beta galactosidase toxic (toxicity is bi-product x gal being cleaved by beta galactosidase)</a:t>
            </a:r>
            <a:endParaRPr sz="2370">
              <a:solidFill>
                <a:srgbClr val="4A86E8"/>
              </a:solidFill>
              <a:latin typeface="Calibri"/>
              <a:ea typeface="Calibri"/>
              <a:cs typeface="Calibri"/>
              <a:sym typeface="Calibri"/>
            </a:endParaRPr>
          </a:p>
          <a:p>
            <a:pPr marL="0" lvl="0" indent="0" algn="l" rtl="0">
              <a:lnSpc>
                <a:spcPct val="70000"/>
              </a:lnSpc>
              <a:spcBef>
                <a:spcPts val="1000"/>
              </a:spcBef>
              <a:spcAft>
                <a:spcPts val="0"/>
              </a:spcAft>
              <a:buClr>
                <a:schemeClr val="dk1"/>
              </a:buClr>
              <a:buSzPts val="1100"/>
              <a:buFont typeface="Arial"/>
              <a:buNone/>
            </a:pPr>
            <a:r>
              <a:rPr lang="en-US" sz="2370">
                <a:solidFill>
                  <a:srgbClr val="4A86E8"/>
                </a:solidFill>
                <a:latin typeface="Calibri"/>
                <a:ea typeface="Calibri"/>
                <a:cs typeface="Calibri"/>
                <a:sym typeface="Calibri"/>
              </a:rPr>
              <a:t>upregulation bS21-1 = upregulation Lac-z produce more beta galactosidase. Overlay x gal. Galactosidase interact with x gal. 2 Products. 1 make blue color see in overlay. Very toxic kill cell.</a:t>
            </a:r>
            <a:endParaRPr sz="2370">
              <a:solidFill>
                <a:srgbClr val="4A86E8"/>
              </a:solidFill>
              <a:latin typeface="Calibri"/>
              <a:ea typeface="Calibri"/>
              <a:cs typeface="Calibri"/>
              <a:sym typeface="Calibri"/>
            </a:endParaRPr>
          </a:p>
          <a:p>
            <a:pPr marL="360000" lvl="0" indent="0" algn="l" rtl="0">
              <a:lnSpc>
                <a:spcPct val="70000"/>
              </a:lnSpc>
              <a:spcBef>
                <a:spcPts val="1000"/>
              </a:spcBef>
              <a:spcAft>
                <a:spcPts val="0"/>
              </a:spcAft>
              <a:buNone/>
            </a:pPr>
            <a:endParaRPr sz="2370">
              <a:latin typeface="Calibri"/>
              <a:ea typeface="Calibri"/>
              <a:cs typeface="Calibri"/>
              <a:sym typeface="Calibri"/>
            </a:endParaRPr>
          </a:p>
          <a:p>
            <a:pPr marL="1080000" lvl="0" indent="0" algn="l" rtl="0">
              <a:lnSpc>
                <a:spcPct val="70000"/>
              </a:lnSpc>
              <a:spcBef>
                <a:spcPts val="1000"/>
              </a:spcBef>
              <a:spcAft>
                <a:spcPts val="0"/>
              </a:spcAft>
              <a:buNone/>
            </a:pPr>
            <a:endParaRPr sz="2370">
              <a:latin typeface="Calibri"/>
              <a:ea typeface="Calibri"/>
              <a:cs typeface="Calibri"/>
              <a:sym typeface="Calibri"/>
            </a:endParaRPr>
          </a:p>
          <a:p>
            <a:pPr marL="360000" lvl="0" indent="-261575" algn="l" rtl="0">
              <a:lnSpc>
                <a:spcPct val="150000"/>
              </a:lnSpc>
              <a:spcBef>
                <a:spcPts val="10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05"/>
        <p:cNvGrpSpPr/>
        <p:nvPr/>
      </p:nvGrpSpPr>
      <p:grpSpPr>
        <a:xfrm>
          <a:off x="0" y="0"/>
          <a:ext cx="0" cy="0"/>
          <a:chOff x="0" y="0"/>
          <a:chExt cx="0" cy="0"/>
        </a:xfrm>
      </p:grpSpPr>
      <p:sp>
        <p:nvSpPr>
          <p:cNvPr id="606" name="Google Shape;606;g17272c3796f_0_85"/>
          <p:cNvSpPr/>
          <p:nvPr/>
        </p:nvSpPr>
        <p:spPr>
          <a:xfrm>
            <a:off x="0" y="60475"/>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607" name="Google Shape;607;g17272c3796f_0_85"/>
          <p:cNvSpPr txBox="1">
            <a:spLocks noGrp="1"/>
          </p:cNvSpPr>
          <p:nvPr>
            <p:ph type="title"/>
          </p:nvPr>
        </p:nvSpPr>
        <p:spPr>
          <a:xfrm>
            <a:off x="266700" y="120950"/>
            <a:ext cx="8001000" cy="14529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sz="3422"/>
              <a:t>Transposon Mechanism and Significance</a:t>
            </a:r>
            <a:endParaRPr sz="3422" cap="none">
              <a:solidFill>
                <a:schemeClr val="dk1"/>
              </a:solidFill>
              <a:latin typeface="Sorts Mill Goudy"/>
              <a:ea typeface="Sorts Mill Goudy"/>
              <a:cs typeface="Sorts Mill Goudy"/>
              <a:sym typeface="Sorts Mill Goudy"/>
            </a:endParaRPr>
          </a:p>
        </p:txBody>
      </p:sp>
      <p:cxnSp>
        <p:nvCxnSpPr>
          <p:cNvPr id="608" name="Google Shape;608;g17272c3796f_0_85"/>
          <p:cNvCxnSpPr/>
          <p:nvPr/>
        </p:nvCxnSpPr>
        <p:spPr>
          <a:xfrm>
            <a:off x="5826000" y="2428148"/>
            <a:ext cx="540000" cy="0"/>
          </a:xfrm>
          <a:prstGeom prst="straightConnector1">
            <a:avLst/>
          </a:prstGeom>
          <a:noFill/>
          <a:ln w="12700" cap="flat" cmpd="sng">
            <a:solidFill>
              <a:srgbClr val="FFFFFF"/>
            </a:solidFill>
            <a:prstDash val="solid"/>
            <a:round/>
            <a:headEnd type="none" w="sm" len="sm"/>
            <a:tailEnd type="none" w="sm" len="sm"/>
          </a:ln>
        </p:spPr>
      </p:cxnSp>
      <p:sp>
        <p:nvSpPr>
          <p:cNvPr id="609" name="Google Shape;609;g17272c3796f_0_85"/>
          <p:cNvSpPr txBox="1">
            <a:spLocks noGrp="1"/>
          </p:cNvSpPr>
          <p:nvPr>
            <p:ph type="body" idx="1"/>
          </p:nvPr>
        </p:nvSpPr>
        <p:spPr>
          <a:xfrm>
            <a:off x="108850" y="1961300"/>
            <a:ext cx="8442600" cy="4360200"/>
          </a:xfrm>
          <a:prstGeom prst="rect">
            <a:avLst/>
          </a:prstGeom>
          <a:noFill/>
          <a:ln>
            <a:noFill/>
          </a:ln>
        </p:spPr>
        <p:txBody>
          <a:bodyPr spcFirstLastPara="1" wrap="square" lIns="91425" tIns="45700" rIns="91425" bIns="45700" anchor="t" anchorCtr="0">
            <a:noAutofit/>
          </a:bodyPr>
          <a:lstStyle/>
          <a:p>
            <a:pPr marL="457200" lvl="0" indent="-374650" algn="l" rtl="0">
              <a:lnSpc>
                <a:spcPct val="150000"/>
              </a:lnSpc>
              <a:spcBef>
                <a:spcPts val="0"/>
              </a:spcBef>
              <a:spcAft>
                <a:spcPts val="0"/>
              </a:spcAft>
              <a:buClr>
                <a:srgbClr val="000000"/>
              </a:buClr>
              <a:buSzPts val="2300"/>
              <a:buFont typeface="Helvetica Neue"/>
              <a:buChar char="●"/>
            </a:pPr>
            <a:r>
              <a:rPr lang="en-US" sz="2300">
                <a:solidFill>
                  <a:srgbClr val="000000"/>
                </a:solidFill>
                <a:latin typeface="Helvetica Neue"/>
                <a:ea typeface="Helvetica Neue"/>
                <a:cs typeface="Helvetica Neue"/>
                <a:sym typeface="Helvetica Neue"/>
              </a:rPr>
              <a:t>DNA transposons move from one genomic location to another by cut-and-paste mechanisms </a:t>
            </a:r>
            <a:endParaRPr sz="2300">
              <a:solidFill>
                <a:srgbClr val="000000"/>
              </a:solidFill>
              <a:latin typeface="Helvetica Neue"/>
              <a:ea typeface="Helvetica Neue"/>
              <a:cs typeface="Helvetica Neue"/>
              <a:sym typeface="Helvetica Neue"/>
            </a:endParaRPr>
          </a:p>
          <a:p>
            <a:pPr marL="457200" lvl="0" indent="-374650" algn="l" rtl="0">
              <a:lnSpc>
                <a:spcPct val="150000"/>
              </a:lnSpc>
              <a:spcBef>
                <a:spcPts val="0"/>
              </a:spcBef>
              <a:spcAft>
                <a:spcPts val="0"/>
              </a:spcAft>
              <a:buClr>
                <a:srgbClr val="000000"/>
              </a:buClr>
              <a:buSzPts val="2300"/>
              <a:buFont typeface="Helvetica Neue"/>
              <a:buChar char="●"/>
            </a:pPr>
            <a:r>
              <a:rPr lang="en-US" sz="2300">
                <a:solidFill>
                  <a:srgbClr val="000000"/>
                </a:solidFill>
                <a:latin typeface="Helvetica Neue"/>
                <a:ea typeface="Helvetica Neue"/>
                <a:cs typeface="Helvetica Neue"/>
                <a:sym typeface="Helvetica Neue"/>
              </a:rPr>
              <a:t>They have played a significant role in the evolution of many genomes</a:t>
            </a:r>
            <a:endParaRPr sz="2300">
              <a:solidFill>
                <a:srgbClr val="000000"/>
              </a:solidFill>
              <a:latin typeface="Helvetica Neue"/>
              <a:ea typeface="Helvetica Neue"/>
              <a:cs typeface="Helvetica Neue"/>
              <a:sym typeface="Helvetica Neue"/>
            </a:endParaRPr>
          </a:p>
          <a:p>
            <a:pPr marL="457200" lvl="0" indent="-374650" algn="l" rtl="0">
              <a:lnSpc>
                <a:spcPct val="150000"/>
              </a:lnSpc>
              <a:spcBef>
                <a:spcPts val="0"/>
              </a:spcBef>
              <a:spcAft>
                <a:spcPts val="0"/>
              </a:spcAft>
              <a:buClr>
                <a:srgbClr val="000000"/>
              </a:buClr>
              <a:buSzPts val="2300"/>
              <a:buFont typeface="Helvetica Neue"/>
              <a:buChar char="●"/>
            </a:pPr>
            <a:r>
              <a:rPr lang="en-US" sz="2300">
                <a:solidFill>
                  <a:srgbClr val="000000"/>
                </a:solidFill>
                <a:latin typeface="Helvetica Neue"/>
                <a:ea typeface="Helvetica Neue"/>
                <a:cs typeface="Helvetica Neue"/>
                <a:sym typeface="Helvetica Neue"/>
              </a:rPr>
              <a:t>Jump into the chromosome and insertion can disrupt gene function</a:t>
            </a:r>
            <a:endParaRPr sz="2300">
              <a:solidFill>
                <a:srgbClr val="000000"/>
              </a:solidFill>
              <a:latin typeface="Helvetica Neue"/>
              <a:ea typeface="Helvetica Neue"/>
              <a:cs typeface="Helvetica Neue"/>
              <a:sym typeface="Helvetica Neue"/>
            </a:endParaRPr>
          </a:p>
          <a:p>
            <a:pPr marL="457200" lvl="0" indent="-374650" algn="l" rtl="0">
              <a:lnSpc>
                <a:spcPct val="150000"/>
              </a:lnSpc>
              <a:spcBef>
                <a:spcPts val="0"/>
              </a:spcBef>
              <a:spcAft>
                <a:spcPts val="0"/>
              </a:spcAft>
              <a:buClr>
                <a:srgbClr val="000000"/>
              </a:buClr>
              <a:buSzPts val="2300"/>
              <a:buFont typeface="Helvetica Neue"/>
              <a:buChar char="●"/>
            </a:pPr>
            <a:r>
              <a:rPr lang="en-US" sz="2300">
                <a:solidFill>
                  <a:srgbClr val="000000"/>
                </a:solidFill>
                <a:latin typeface="Helvetica Neue"/>
                <a:ea typeface="Helvetica Neue"/>
                <a:cs typeface="Helvetica Neue"/>
                <a:sym typeface="Helvetica Neue"/>
              </a:rPr>
              <a:t>They can be used to introduce a piece of foreign DNA into a genome</a:t>
            </a:r>
            <a:endParaRPr sz="2300">
              <a:solidFill>
                <a:srgbClr val="000000"/>
              </a:solidFill>
              <a:latin typeface="Helvetica Neue"/>
              <a:ea typeface="Helvetica Neue"/>
              <a:cs typeface="Helvetica Neue"/>
              <a:sym typeface="Helvetica Neue"/>
            </a:endParaRPr>
          </a:p>
          <a:p>
            <a:pPr marL="360000" lvl="0" indent="-261575" algn="l" rtl="0">
              <a:lnSpc>
                <a:spcPct val="150000"/>
              </a:lnSpc>
              <a:spcBef>
                <a:spcPts val="1000"/>
              </a:spcBef>
              <a:spcAft>
                <a:spcPts val="0"/>
              </a:spcAft>
              <a:buSzPts val="2000"/>
              <a:buNone/>
            </a:pPr>
            <a:endParaRPr/>
          </a:p>
        </p:txBody>
      </p:sp>
      <p:pic>
        <p:nvPicPr>
          <p:cNvPr id="610" name="Google Shape;610;g17272c3796f_0_85"/>
          <p:cNvPicPr preferRelativeResize="0"/>
          <p:nvPr/>
        </p:nvPicPr>
        <p:blipFill rotWithShape="1">
          <a:blip r:embed="rId3">
            <a:alphaModFix/>
          </a:blip>
          <a:srcRect r="64850"/>
          <a:stretch/>
        </p:blipFill>
        <p:spPr>
          <a:xfrm>
            <a:off x="8624750" y="120938"/>
            <a:ext cx="3428050" cy="6486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8E3A8DD-B84D-955B-A83F-BFCC0B620B37}"/>
              </a:ext>
            </a:extLst>
          </p:cNvPr>
          <p:cNvSpPr/>
          <p:nvPr/>
        </p:nvSpPr>
        <p:spPr>
          <a:xfrm>
            <a:off x="4551218" y="465513"/>
            <a:ext cx="2240280" cy="19493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A55BC23-BE87-83C2-6882-374EC658DC3B}"/>
              </a:ext>
            </a:extLst>
          </p:cNvPr>
          <p:cNvSpPr txBox="1"/>
          <p:nvPr/>
        </p:nvSpPr>
        <p:spPr>
          <a:xfrm>
            <a:off x="5118619" y="1056402"/>
            <a:ext cx="1687483" cy="707886"/>
          </a:xfrm>
          <a:prstGeom prst="rect">
            <a:avLst/>
          </a:prstGeom>
          <a:noFill/>
        </p:spPr>
        <p:txBody>
          <a:bodyPr wrap="square" rtlCol="0">
            <a:spAutoFit/>
          </a:bodyPr>
          <a:lstStyle/>
          <a:p>
            <a:r>
              <a:rPr lang="en-US" sz="2000" dirty="0"/>
              <a:t>Plasmid pKR141</a:t>
            </a:r>
          </a:p>
        </p:txBody>
      </p:sp>
      <p:sp>
        <p:nvSpPr>
          <p:cNvPr id="6" name="TextBox 5">
            <a:extLst>
              <a:ext uri="{FF2B5EF4-FFF2-40B4-BE49-F238E27FC236}">
                <a16:creationId xmlns:a16="http://schemas.microsoft.com/office/drawing/2014/main" id="{F61EAE31-C909-ADF5-ED97-B68FD87C4503}"/>
              </a:ext>
            </a:extLst>
          </p:cNvPr>
          <p:cNvSpPr txBox="1"/>
          <p:nvPr/>
        </p:nvSpPr>
        <p:spPr>
          <a:xfrm>
            <a:off x="8300258" y="939338"/>
            <a:ext cx="1720734" cy="1015663"/>
          </a:xfrm>
          <a:prstGeom prst="rect">
            <a:avLst/>
          </a:prstGeom>
          <a:noFill/>
        </p:spPr>
        <p:txBody>
          <a:bodyPr wrap="square" rtlCol="0">
            <a:spAutoFit/>
          </a:bodyPr>
          <a:lstStyle/>
          <a:p>
            <a:r>
              <a:rPr lang="en-US" sz="2000" dirty="0"/>
              <a:t>Replicates in E. Coli not LVS</a:t>
            </a:r>
          </a:p>
        </p:txBody>
      </p:sp>
      <p:sp>
        <p:nvSpPr>
          <p:cNvPr id="7" name="TextBox 6">
            <a:extLst>
              <a:ext uri="{FF2B5EF4-FFF2-40B4-BE49-F238E27FC236}">
                <a16:creationId xmlns:a16="http://schemas.microsoft.com/office/drawing/2014/main" id="{A3C913B6-D563-C2F3-4BEF-6288EF457D8B}"/>
              </a:ext>
            </a:extLst>
          </p:cNvPr>
          <p:cNvSpPr txBox="1"/>
          <p:nvPr/>
        </p:nvSpPr>
        <p:spPr>
          <a:xfrm rot="18358388">
            <a:off x="3948544" y="489670"/>
            <a:ext cx="856211" cy="400110"/>
          </a:xfrm>
          <a:prstGeom prst="rect">
            <a:avLst/>
          </a:prstGeom>
          <a:noFill/>
        </p:spPr>
        <p:txBody>
          <a:bodyPr wrap="square" rtlCol="0">
            <a:spAutoFit/>
          </a:bodyPr>
          <a:lstStyle/>
          <a:p>
            <a:r>
              <a:rPr lang="en-US" sz="2000" dirty="0"/>
              <a:t>IR</a:t>
            </a:r>
          </a:p>
        </p:txBody>
      </p:sp>
      <p:sp>
        <p:nvSpPr>
          <p:cNvPr id="8" name="Arrow: Bent 7">
            <a:extLst>
              <a:ext uri="{FF2B5EF4-FFF2-40B4-BE49-F238E27FC236}">
                <a16:creationId xmlns:a16="http://schemas.microsoft.com/office/drawing/2014/main" id="{DA102C88-2385-F8D7-D582-E3370BFD7B99}"/>
              </a:ext>
            </a:extLst>
          </p:cNvPr>
          <p:cNvSpPr/>
          <p:nvPr/>
        </p:nvSpPr>
        <p:spPr>
          <a:xfrm>
            <a:off x="4922381" y="151499"/>
            <a:ext cx="338328" cy="507492"/>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Arrow: Right 8">
            <a:extLst>
              <a:ext uri="{FF2B5EF4-FFF2-40B4-BE49-F238E27FC236}">
                <a16:creationId xmlns:a16="http://schemas.microsoft.com/office/drawing/2014/main" id="{538449EC-4A9B-292F-3BE6-828434300B6D}"/>
              </a:ext>
            </a:extLst>
          </p:cNvPr>
          <p:cNvSpPr/>
          <p:nvPr/>
        </p:nvSpPr>
        <p:spPr>
          <a:xfrm rot="18070151">
            <a:off x="4254290" y="904109"/>
            <a:ext cx="562865" cy="2439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A97860-7A9F-38C6-BFFA-A86A2F7C7C7F}"/>
              </a:ext>
            </a:extLst>
          </p:cNvPr>
          <p:cNvSpPr/>
          <p:nvPr/>
        </p:nvSpPr>
        <p:spPr>
          <a:xfrm>
            <a:off x="5403273" y="395071"/>
            <a:ext cx="692727" cy="261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12" name="TextBox 11">
            <a:extLst>
              <a:ext uri="{FF2B5EF4-FFF2-40B4-BE49-F238E27FC236}">
                <a16:creationId xmlns:a16="http://schemas.microsoft.com/office/drawing/2014/main" id="{8675BE2F-DD10-76B5-9042-425D65FF0509}"/>
              </a:ext>
            </a:extLst>
          </p:cNvPr>
          <p:cNvSpPr txBox="1"/>
          <p:nvPr/>
        </p:nvSpPr>
        <p:spPr>
          <a:xfrm>
            <a:off x="5351536" y="52666"/>
            <a:ext cx="1271847" cy="400110"/>
          </a:xfrm>
          <a:prstGeom prst="rect">
            <a:avLst/>
          </a:prstGeom>
          <a:noFill/>
        </p:spPr>
        <p:txBody>
          <a:bodyPr wrap="square" rtlCol="0">
            <a:spAutoFit/>
          </a:bodyPr>
          <a:lstStyle/>
          <a:p>
            <a:r>
              <a:rPr lang="en-US" sz="2000" dirty="0"/>
              <a:t>Kan R</a:t>
            </a:r>
          </a:p>
        </p:txBody>
      </p:sp>
      <p:cxnSp>
        <p:nvCxnSpPr>
          <p:cNvPr id="14" name="Straight Connector 13">
            <a:extLst>
              <a:ext uri="{FF2B5EF4-FFF2-40B4-BE49-F238E27FC236}">
                <a16:creationId xmlns:a16="http://schemas.microsoft.com/office/drawing/2014/main" id="{E144BA12-DA8A-5E04-48CB-59A9D0AE5C05}"/>
              </a:ext>
            </a:extLst>
          </p:cNvPr>
          <p:cNvCxnSpPr>
            <a:cxnSpLocks/>
          </p:cNvCxnSpPr>
          <p:nvPr/>
        </p:nvCxnSpPr>
        <p:spPr>
          <a:xfrm flipH="1">
            <a:off x="6366163" y="486295"/>
            <a:ext cx="425335" cy="2768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E8D229A-42FE-6125-B3DD-1D9508521DE1}"/>
              </a:ext>
            </a:extLst>
          </p:cNvPr>
          <p:cNvCxnSpPr>
            <a:cxnSpLocks/>
          </p:cNvCxnSpPr>
          <p:nvPr/>
        </p:nvCxnSpPr>
        <p:spPr>
          <a:xfrm flipH="1">
            <a:off x="6623383" y="689725"/>
            <a:ext cx="433647" cy="281247"/>
          </a:xfrm>
          <a:prstGeom prst="line">
            <a:avLst/>
          </a:prstGeom>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E8C49680-2152-60AC-B0EC-F71B22E475A4}"/>
              </a:ext>
            </a:extLst>
          </p:cNvPr>
          <p:cNvSpPr/>
          <p:nvPr/>
        </p:nvSpPr>
        <p:spPr>
          <a:xfrm>
            <a:off x="6862156" y="562955"/>
            <a:ext cx="174568" cy="236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51700C-6AAB-F6D7-1AC3-99579CC731A1}"/>
              </a:ext>
            </a:extLst>
          </p:cNvPr>
          <p:cNvSpPr/>
          <p:nvPr/>
        </p:nvSpPr>
        <p:spPr>
          <a:xfrm>
            <a:off x="6588528" y="344746"/>
            <a:ext cx="174568" cy="236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A7A6760-9089-55DD-8852-45DAE5D4828A}"/>
              </a:ext>
            </a:extLst>
          </p:cNvPr>
          <p:cNvSpPr/>
          <p:nvPr/>
        </p:nvSpPr>
        <p:spPr>
          <a:xfrm rot="14494921">
            <a:off x="6768832" y="1152927"/>
            <a:ext cx="562865" cy="2439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34379CD-6078-5B3C-CC74-82483EC57255}"/>
              </a:ext>
            </a:extLst>
          </p:cNvPr>
          <p:cNvSpPr txBox="1"/>
          <p:nvPr/>
        </p:nvSpPr>
        <p:spPr>
          <a:xfrm rot="3681591">
            <a:off x="7103564" y="968305"/>
            <a:ext cx="551757" cy="400110"/>
          </a:xfrm>
          <a:prstGeom prst="rect">
            <a:avLst/>
          </a:prstGeom>
          <a:noFill/>
        </p:spPr>
        <p:txBody>
          <a:bodyPr wrap="square">
            <a:spAutoFit/>
          </a:bodyPr>
          <a:lstStyle/>
          <a:p>
            <a:r>
              <a:rPr lang="en-US" sz="2000" dirty="0"/>
              <a:t>IR</a:t>
            </a:r>
          </a:p>
        </p:txBody>
      </p:sp>
      <p:sp>
        <p:nvSpPr>
          <p:cNvPr id="24" name="Arrow: Bent 23">
            <a:extLst>
              <a:ext uri="{FF2B5EF4-FFF2-40B4-BE49-F238E27FC236}">
                <a16:creationId xmlns:a16="http://schemas.microsoft.com/office/drawing/2014/main" id="{9A06A2D7-A925-E496-611B-BD9A4053BF75}"/>
              </a:ext>
            </a:extLst>
          </p:cNvPr>
          <p:cNvSpPr/>
          <p:nvPr/>
        </p:nvSpPr>
        <p:spPr>
          <a:xfrm rot="7492234">
            <a:off x="6746787" y="1630432"/>
            <a:ext cx="338328" cy="507492"/>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 name="TextBox 24">
            <a:extLst>
              <a:ext uri="{FF2B5EF4-FFF2-40B4-BE49-F238E27FC236}">
                <a16:creationId xmlns:a16="http://schemas.microsoft.com/office/drawing/2014/main" id="{7F570CC4-4DF8-DD6C-5EAB-915A1387C50F}"/>
              </a:ext>
            </a:extLst>
          </p:cNvPr>
          <p:cNvSpPr txBox="1"/>
          <p:nvPr/>
        </p:nvSpPr>
        <p:spPr>
          <a:xfrm rot="20524709">
            <a:off x="5341501" y="2247511"/>
            <a:ext cx="1710060" cy="400110"/>
          </a:xfrm>
          <a:prstGeom prst="rect">
            <a:avLst/>
          </a:prstGeom>
          <a:noFill/>
        </p:spPr>
        <p:txBody>
          <a:bodyPr wrap="square" rtlCol="0">
            <a:spAutoFit/>
          </a:bodyPr>
          <a:lstStyle/>
          <a:p>
            <a:r>
              <a:rPr lang="en-US" sz="2000" dirty="0"/>
              <a:t>Transposase</a:t>
            </a:r>
          </a:p>
        </p:txBody>
      </p:sp>
      <p:sp>
        <p:nvSpPr>
          <p:cNvPr id="26" name="Arrow: Down 25">
            <a:extLst>
              <a:ext uri="{FF2B5EF4-FFF2-40B4-BE49-F238E27FC236}">
                <a16:creationId xmlns:a16="http://schemas.microsoft.com/office/drawing/2014/main" id="{473D9BE5-7D6B-F26A-3444-132B1B3E3C69}"/>
              </a:ext>
            </a:extLst>
          </p:cNvPr>
          <p:cNvSpPr/>
          <p:nvPr/>
        </p:nvSpPr>
        <p:spPr>
          <a:xfrm>
            <a:off x="5374407" y="2830505"/>
            <a:ext cx="548640" cy="4114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942B77B-78C8-7A09-2807-43F06245B8D0}"/>
              </a:ext>
            </a:extLst>
          </p:cNvPr>
          <p:cNvSpPr/>
          <p:nvPr/>
        </p:nvSpPr>
        <p:spPr>
          <a:xfrm>
            <a:off x="2092910" y="3628608"/>
            <a:ext cx="1870364" cy="16874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D5D5A20C-8A16-F166-3A19-0EA99D158BE8}"/>
              </a:ext>
            </a:extLst>
          </p:cNvPr>
          <p:cNvSpPr txBox="1"/>
          <p:nvPr/>
        </p:nvSpPr>
        <p:spPr>
          <a:xfrm>
            <a:off x="2740802" y="4315073"/>
            <a:ext cx="1005840" cy="400110"/>
          </a:xfrm>
          <a:prstGeom prst="rect">
            <a:avLst/>
          </a:prstGeom>
          <a:noFill/>
        </p:spPr>
        <p:txBody>
          <a:bodyPr wrap="square" rtlCol="0">
            <a:spAutoFit/>
          </a:bodyPr>
          <a:lstStyle/>
          <a:p>
            <a:r>
              <a:rPr lang="en-US" sz="2000" dirty="0"/>
              <a:t>LVS</a:t>
            </a:r>
          </a:p>
        </p:txBody>
      </p:sp>
      <p:sp>
        <p:nvSpPr>
          <p:cNvPr id="29" name="Arrow: Right 28">
            <a:extLst>
              <a:ext uri="{FF2B5EF4-FFF2-40B4-BE49-F238E27FC236}">
                <a16:creationId xmlns:a16="http://schemas.microsoft.com/office/drawing/2014/main" id="{6625ECAA-FD1D-0A66-111F-4F65ABB85829}"/>
              </a:ext>
            </a:extLst>
          </p:cNvPr>
          <p:cNvSpPr/>
          <p:nvPr/>
        </p:nvSpPr>
        <p:spPr>
          <a:xfrm rot="16865489">
            <a:off x="1692189" y="4149520"/>
            <a:ext cx="520439" cy="2414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E59F78-746B-5F9F-0B40-FFF809420133}"/>
              </a:ext>
            </a:extLst>
          </p:cNvPr>
          <p:cNvSpPr txBox="1"/>
          <p:nvPr/>
        </p:nvSpPr>
        <p:spPr>
          <a:xfrm rot="20090955">
            <a:off x="2043302" y="3287056"/>
            <a:ext cx="975773" cy="405946"/>
          </a:xfrm>
          <a:prstGeom prst="rect">
            <a:avLst/>
          </a:prstGeom>
          <a:noFill/>
        </p:spPr>
        <p:txBody>
          <a:bodyPr wrap="square" rtlCol="0">
            <a:spAutoFit/>
          </a:bodyPr>
          <a:lstStyle/>
          <a:p>
            <a:r>
              <a:rPr lang="en-US" sz="2000" dirty="0"/>
              <a:t>Kan R</a:t>
            </a:r>
          </a:p>
        </p:txBody>
      </p:sp>
      <p:sp>
        <p:nvSpPr>
          <p:cNvPr id="32" name="Arrow: Bent 31">
            <a:extLst>
              <a:ext uri="{FF2B5EF4-FFF2-40B4-BE49-F238E27FC236}">
                <a16:creationId xmlns:a16="http://schemas.microsoft.com/office/drawing/2014/main" id="{F19B5EF1-5098-9906-F072-6D72807253B8}"/>
              </a:ext>
            </a:extLst>
          </p:cNvPr>
          <p:cNvSpPr/>
          <p:nvPr/>
        </p:nvSpPr>
        <p:spPr>
          <a:xfrm rot="1021480">
            <a:off x="3183775" y="3121116"/>
            <a:ext cx="338328" cy="507492"/>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4" name="TextBox 33">
            <a:extLst>
              <a:ext uri="{FF2B5EF4-FFF2-40B4-BE49-F238E27FC236}">
                <a16:creationId xmlns:a16="http://schemas.microsoft.com/office/drawing/2014/main" id="{310E4538-FAD3-27F7-2800-26AC5779C1B8}"/>
              </a:ext>
            </a:extLst>
          </p:cNvPr>
          <p:cNvSpPr txBox="1"/>
          <p:nvPr/>
        </p:nvSpPr>
        <p:spPr>
          <a:xfrm rot="2489775">
            <a:off x="3283449" y="3877811"/>
            <a:ext cx="1723630" cy="400110"/>
          </a:xfrm>
          <a:prstGeom prst="rect">
            <a:avLst/>
          </a:prstGeom>
          <a:noFill/>
        </p:spPr>
        <p:txBody>
          <a:bodyPr wrap="square" rtlCol="0">
            <a:spAutoFit/>
          </a:bodyPr>
          <a:lstStyle/>
          <a:p>
            <a:r>
              <a:rPr lang="en-US" sz="2000" dirty="0"/>
              <a:t>Transposase</a:t>
            </a:r>
          </a:p>
        </p:txBody>
      </p:sp>
      <p:sp>
        <p:nvSpPr>
          <p:cNvPr id="35" name="TextBox 34">
            <a:extLst>
              <a:ext uri="{FF2B5EF4-FFF2-40B4-BE49-F238E27FC236}">
                <a16:creationId xmlns:a16="http://schemas.microsoft.com/office/drawing/2014/main" id="{C1C84066-F728-5DCA-136C-6AC871B209C2}"/>
              </a:ext>
            </a:extLst>
          </p:cNvPr>
          <p:cNvSpPr txBox="1"/>
          <p:nvPr/>
        </p:nvSpPr>
        <p:spPr>
          <a:xfrm>
            <a:off x="4551217" y="3595255"/>
            <a:ext cx="1687485" cy="400110"/>
          </a:xfrm>
          <a:prstGeom prst="rect">
            <a:avLst/>
          </a:prstGeom>
          <a:noFill/>
        </p:spPr>
        <p:txBody>
          <a:bodyPr wrap="square" rtlCol="0">
            <a:spAutoFit/>
          </a:bodyPr>
          <a:lstStyle/>
          <a:p>
            <a:r>
              <a:rPr lang="en-US" sz="2000" dirty="0"/>
              <a:t>Transposon</a:t>
            </a:r>
          </a:p>
        </p:txBody>
      </p:sp>
      <mc:AlternateContent xmlns:mc="http://schemas.openxmlformats.org/markup-compatibility/2006">
        <mc:Choice xmlns:p14="http://schemas.microsoft.com/office/powerpoint/2010/main" Requires="p14">
          <p:contentPart p14:bwMode="auto" r:id="rId2">
            <p14:nvContentPartPr>
              <p14:cNvPr id="42" name="Ink 41">
                <a:extLst>
                  <a:ext uri="{FF2B5EF4-FFF2-40B4-BE49-F238E27FC236}">
                    <a16:creationId xmlns:a16="http://schemas.microsoft.com/office/drawing/2014/main" id="{21632373-14EB-F5A0-E1FC-74EBB5CB31F1}"/>
                  </a:ext>
                </a:extLst>
              </p14:cNvPr>
              <p14:cNvContentPartPr/>
              <p14:nvPr/>
            </p14:nvContentPartPr>
            <p14:xfrm>
              <a:off x="3326073" y="2788135"/>
              <a:ext cx="1661760" cy="757080"/>
            </p14:xfrm>
          </p:contentPart>
        </mc:Choice>
        <mc:Fallback>
          <p:pic>
            <p:nvPicPr>
              <p:cNvPr id="42" name="Ink 41">
                <a:extLst>
                  <a:ext uri="{FF2B5EF4-FFF2-40B4-BE49-F238E27FC236}">
                    <a16:creationId xmlns:a16="http://schemas.microsoft.com/office/drawing/2014/main" id="{21632373-14EB-F5A0-E1FC-74EBB5CB31F1}"/>
                  </a:ext>
                </a:extLst>
              </p:cNvPr>
              <p:cNvPicPr/>
              <p:nvPr/>
            </p:nvPicPr>
            <p:blipFill>
              <a:blip r:embed="rId3"/>
              <a:stretch>
                <a:fillRect/>
              </a:stretch>
            </p:blipFill>
            <p:spPr>
              <a:xfrm>
                <a:off x="3317433" y="2779495"/>
                <a:ext cx="167940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3" name="Ink 42">
                <a:extLst>
                  <a:ext uri="{FF2B5EF4-FFF2-40B4-BE49-F238E27FC236}">
                    <a16:creationId xmlns:a16="http://schemas.microsoft.com/office/drawing/2014/main" id="{4D26F434-7EEB-1AEE-CBF3-F83EF1F17754}"/>
                  </a:ext>
                </a:extLst>
              </p14:cNvPr>
              <p14:cNvContentPartPr/>
              <p14:nvPr/>
            </p14:nvContentPartPr>
            <p14:xfrm>
              <a:off x="1851873" y="2658895"/>
              <a:ext cx="3206880" cy="933840"/>
            </p14:xfrm>
          </p:contentPart>
        </mc:Choice>
        <mc:Fallback>
          <p:pic>
            <p:nvPicPr>
              <p:cNvPr id="43" name="Ink 42">
                <a:extLst>
                  <a:ext uri="{FF2B5EF4-FFF2-40B4-BE49-F238E27FC236}">
                    <a16:creationId xmlns:a16="http://schemas.microsoft.com/office/drawing/2014/main" id="{4D26F434-7EEB-1AEE-CBF3-F83EF1F17754}"/>
                  </a:ext>
                </a:extLst>
              </p:cNvPr>
              <p:cNvPicPr/>
              <p:nvPr/>
            </p:nvPicPr>
            <p:blipFill>
              <a:blip r:embed="rId5"/>
              <a:stretch>
                <a:fillRect/>
              </a:stretch>
            </p:blipFill>
            <p:spPr>
              <a:xfrm>
                <a:off x="1843233" y="2649895"/>
                <a:ext cx="3224520" cy="95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5" name="Ink 44">
                <a:extLst>
                  <a:ext uri="{FF2B5EF4-FFF2-40B4-BE49-F238E27FC236}">
                    <a16:creationId xmlns:a16="http://schemas.microsoft.com/office/drawing/2014/main" id="{736D76CE-45B3-56FA-A91E-EFBAF3023DB3}"/>
                  </a:ext>
                </a:extLst>
              </p14:cNvPr>
              <p14:cNvContentPartPr/>
              <p14:nvPr/>
            </p14:nvContentPartPr>
            <p14:xfrm>
              <a:off x="4043913" y="3629815"/>
              <a:ext cx="531720" cy="156960"/>
            </p14:xfrm>
          </p:contentPart>
        </mc:Choice>
        <mc:Fallback>
          <p:pic>
            <p:nvPicPr>
              <p:cNvPr id="45" name="Ink 44">
                <a:extLst>
                  <a:ext uri="{FF2B5EF4-FFF2-40B4-BE49-F238E27FC236}">
                    <a16:creationId xmlns:a16="http://schemas.microsoft.com/office/drawing/2014/main" id="{736D76CE-45B3-56FA-A91E-EFBAF3023DB3}"/>
                  </a:ext>
                </a:extLst>
              </p:cNvPr>
              <p:cNvPicPr/>
              <p:nvPr/>
            </p:nvPicPr>
            <p:blipFill>
              <a:blip r:embed="rId7"/>
              <a:stretch>
                <a:fillRect/>
              </a:stretch>
            </p:blipFill>
            <p:spPr>
              <a:xfrm>
                <a:off x="4034913" y="3620815"/>
                <a:ext cx="549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6" name="Ink 45">
                <a:extLst>
                  <a:ext uri="{FF2B5EF4-FFF2-40B4-BE49-F238E27FC236}">
                    <a16:creationId xmlns:a16="http://schemas.microsoft.com/office/drawing/2014/main" id="{8846CD02-4998-701C-DCC9-0F77CE50F030}"/>
                  </a:ext>
                </a:extLst>
              </p14:cNvPr>
              <p14:cNvContentPartPr/>
              <p14:nvPr/>
            </p14:nvContentPartPr>
            <p14:xfrm>
              <a:off x="4425873" y="3728095"/>
              <a:ext cx="126000" cy="96840"/>
            </p14:xfrm>
          </p:contentPart>
        </mc:Choice>
        <mc:Fallback>
          <p:pic>
            <p:nvPicPr>
              <p:cNvPr id="46" name="Ink 45">
                <a:extLst>
                  <a:ext uri="{FF2B5EF4-FFF2-40B4-BE49-F238E27FC236}">
                    <a16:creationId xmlns:a16="http://schemas.microsoft.com/office/drawing/2014/main" id="{8846CD02-4998-701C-DCC9-0F77CE50F030}"/>
                  </a:ext>
                </a:extLst>
              </p:cNvPr>
              <p:cNvPicPr/>
              <p:nvPr/>
            </p:nvPicPr>
            <p:blipFill>
              <a:blip r:embed="rId9"/>
              <a:stretch>
                <a:fillRect/>
              </a:stretch>
            </p:blipFill>
            <p:spPr>
              <a:xfrm>
                <a:off x="4416873" y="3719095"/>
                <a:ext cx="143640" cy="114480"/>
              </a:xfrm>
              <a:prstGeom prst="rect">
                <a:avLst/>
              </a:prstGeom>
            </p:spPr>
          </p:pic>
        </mc:Fallback>
      </mc:AlternateContent>
      <p:sp>
        <p:nvSpPr>
          <p:cNvPr id="47" name="Oval 46">
            <a:extLst>
              <a:ext uri="{FF2B5EF4-FFF2-40B4-BE49-F238E27FC236}">
                <a16:creationId xmlns:a16="http://schemas.microsoft.com/office/drawing/2014/main" id="{B51EB1BB-4DE7-E4D3-6415-F271B08EA955}"/>
              </a:ext>
            </a:extLst>
          </p:cNvPr>
          <p:cNvSpPr/>
          <p:nvPr/>
        </p:nvSpPr>
        <p:spPr>
          <a:xfrm>
            <a:off x="6976456" y="3082707"/>
            <a:ext cx="494608" cy="4114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8C92BFE-D081-64C0-CB6B-CFFB660DFDDD}"/>
              </a:ext>
            </a:extLst>
          </p:cNvPr>
          <p:cNvSpPr/>
          <p:nvPr/>
        </p:nvSpPr>
        <p:spPr>
          <a:xfrm>
            <a:off x="8456814" y="3082707"/>
            <a:ext cx="494608" cy="4114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360252FF-F7B4-0318-AF42-479ACC2E78F6}"/>
              </a:ext>
            </a:extLst>
          </p:cNvPr>
          <p:cNvCxnSpPr/>
          <p:nvPr/>
        </p:nvCxnSpPr>
        <p:spPr>
          <a:xfrm>
            <a:off x="7518862" y="3494187"/>
            <a:ext cx="856211" cy="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6C37B44A-D068-7A56-C2DE-1524B032FB80}"/>
              </a:ext>
            </a:extLst>
          </p:cNvPr>
          <p:cNvCxnSpPr>
            <a:cxnSpLocks/>
          </p:cNvCxnSpPr>
          <p:nvPr/>
        </p:nvCxnSpPr>
        <p:spPr>
          <a:xfrm>
            <a:off x="7200936" y="3592735"/>
            <a:ext cx="787595" cy="1278523"/>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02010BCD-6F89-358D-4960-5FED12154695}"/>
              </a:ext>
            </a:extLst>
          </p:cNvPr>
          <p:cNvCxnSpPr>
            <a:cxnSpLocks/>
          </p:cNvCxnSpPr>
          <p:nvPr/>
        </p:nvCxnSpPr>
        <p:spPr>
          <a:xfrm flipH="1">
            <a:off x="8025938" y="3628608"/>
            <a:ext cx="748145" cy="1242650"/>
          </a:xfrm>
          <a:prstGeom prst="line">
            <a:avLst/>
          </a:prstGeom>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id="{52FF0BAD-3280-9511-8D78-4AFE2790FC1B}"/>
              </a:ext>
            </a:extLst>
          </p:cNvPr>
          <p:cNvSpPr txBox="1"/>
          <p:nvPr/>
        </p:nvSpPr>
        <p:spPr>
          <a:xfrm>
            <a:off x="7747461" y="5005678"/>
            <a:ext cx="1305098" cy="400110"/>
          </a:xfrm>
          <a:prstGeom prst="rect">
            <a:avLst/>
          </a:prstGeom>
          <a:noFill/>
        </p:spPr>
        <p:txBody>
          <a:bodyPr wrap="square" rtlCol="0">
            <a:spAutoFit/>
          </a:bodyPr>
          <a:lstStyle/>
          <a:p>
            <a:r>
              <a:rPr lang="en-US" sz="2000" dirty="0"/>
              <a:t>TA</a:t>
            </a:r>
          </a:p>
        </p:txBody>
      </p:sp>
      <p:sp>
        <p:nvSpPr>
          <p:cNvPr id="60" name="TextBox 59">
            <a:extLst>
              <a:ext uri="{FF2B5EF4-FFF2-40B4-BE49-F238E27FC236}">
                <a16:creationId xmlns:a16="http://schemas.microsoft.com/office/drawing/2014/main" id="{5E9D766F-C1C3-5C84-E3E2-66C2C2CE36A7}"/>
              </a:ext>
            </a:extLst>
          </p:cNvPr>
          <p:cNvSpPr txBox="1"/>
          <p:nvPr/>
        </p:nvSpPr>
        <p:spPr>
          <a:xfrm>
            <a:off x="7508692" y="2832920"/>
            <a:ext cx="975773" cy="405946"/>
          </a:xfrm>
          <a:prstGeom prst="rect">
            <a:avLst/>
          </a:prstGeom>
          <a:noFill/>
        </p:spPr>
        <p:txBody>
          <a:bodyPr wrap="square" rtlCol="0">
            <a:spAutoFit/>
          </a:bodyPr>
          <a:lstStyle/>
          <a:p>
            <a:r>
              <a:rPr lang="en-US" sz="2000" dirty="0"/>
              <a:t>Kan R</a:t>
            </a:r>
          </a:p>
        </p:txBody>
      </p:sp>
      <p:sp>
        <p:nvSpPr>
          <p:cNvPr id="61" name="TextBox 60">
            <a:extLst>
              <a:ext uri="{FF2B5EF4-FFF2-40B4-BE49-F238E27FC236}">
                <a16:creationId xmlns:a16="http://schemas.microsoft.com/office/drawing/2014/main" id="{EE61617D-F2A9-CCAC-CE50-A4ED4BB60D3E}"/>
              </a:ext>
            </a:extLst>
          </p:cNvPr>
          <p:cNvSpPr txBox="1"/>
          <p:nvPr/>
        </p:nvSpPr>
        <p:spPr>
          <a:xfrm>
            <a:off x="1039091" y="5636029"/>
            <a:ext cx="2660073" cy="707886"/>
          </a:xfrm>
          <a:prstGeom prst="rect">
            <a:avLst/>
          </a:prstGeom>
          <a:noFill/>
        </p:spPr>
        <p:txBody>
          <a:bodyPr wrap="square" rtlCol="0">
            <a:spAutoFit/>
          </a:bodyPr>
          <a:lstStyle/>
          <a:p>
            <a:r>
              <a:rPr lang="en-US" sz="2000" dirty="0"/>
              <a:t>No more transposase gene or enzyme</a:t>
            </a:r>
          </a:p>
        </p:txBody>
      </p:sp>
      <p:sp>
        <p:nvSpPr>
          <p:cNvPr id="62" name="TextBox 61">
            <a:extLst>
              <a:ext uri="{FF2B5EF4-FFF2-40B4-BE49-F238E27FC236}">
                <a16:creationId xmlns:a16="http://schemas.microsoft.com/office/drawing/2014/main" id="{FCFFEAA7-1499-06C5-3EA5-CAF3710C0B91}"/>
              </a:ext>
            </a:extLst>
          </p:cNvPr>
          <p:cNvSpPr txBox="1"/>
          <p:nvPr/>
        </p:nvSpPr>
        <p:spPr>
          <a:xfrm>
            <a:off x="5671358" y="5713614"/>
            <a:ext cx="2660073" cy="707886"/>
          </a:xfrm>
          <a:prstGeom prst="rect">
            <a:avLst/>
          </a:prstGeom>
          <a:noFill/>
        </p:spPr>
        <p:txBody>
          <a:bodyPr wrap="square" rtlCol="0">
            <a:spAutoFit/>
          </a:bodyPr>
          <a:lstStyle/>
          <a:p>
            <a:r>
              <a:rPr lang="en-US" sz="2000" dirty="0"/>
              <a:t>Manner Tn </a:t>
            </a:r>
            <a:r>
              <a:rPr lang="en-US" sz="2000" dirty="0">
                <a:sym typeface="Wingdings" panose="05000000000000000000" pitchFamily="2" charset="2"/>
              </a:rPr>
              <a:t> insert into TA dinucleotide</a:t>
            </a:r>
            <a:endParaRPr lang="en-US" sz="2000" dirty="0"/>
          </a:p>
        </p:txBody>
      </p:sp>
    </p:spTree>
    <p:extLst>
      <p:ext uri="{BB962C8B-B14F-4D97-AF65-F5344CB8AC3E}">
        <p14:creationId xmlns:p14="http://schemas.microsoft.com/office/powerpoint/2010/main" val="137705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
          <p:cNvSpPr txBox="1">
            <a:spLocks noGrp="1"/>
          </p:cNvSpPr>
          <p:nvPr>
            <p:ph type="title"/>
          </p:nvPr>
        </p:nvSpPr>
        <p:spPr>
          <a:xfrm>
            <a:off x="989400" y="395289"/>
            <a:ext cx="10213200" cy="1112836"/>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a:t>Team</a:t>
            </a:r>
            <a:endParaRPr/>
          </a:p>
        </p:txBody>
      </p:sp>
      <p:pic>
        <p:nvPicPr>
          <p:cNvPr id="617" name="Google Shape;617;p7" descr="A person with blonde hair"/>
          <p:cNvPicPr preferRelativeResize="0">
            <a:picLocks noGrp="1"/>
          </p:cNvPicPr>
          <p:nvPr>
            <p:ph type="pic" idx="2"/>
          </p:nvPr>
        </p:nvPicPr>
        <p:blipFill rotWithShape="1">
          <a:blip r:embed="rId3">
            <a:alphaModFix/>
          </a:blip>
          <a:srcRect/>
          <a:stretch/>
        </p:blipFill>
        <p:spPr>
          <a:xfrm>
            <a:off x="1166813" y="2479675"/>
            <a:ext cx="1587500" cy="2330450"/>
          </a:xfrm>
          <a:prstGeom prst="rect">
            <a:avLst/>
          </a:prstGeom>
          <a:noFill/>
          <a:ln>
            <a:noFill/>
          </a:ln>
        </p:spPr>
      </p:pic>
      <p:pic>
        <p:nvPicPr>
          <p:cNvPr id="618" name="Google Shape;618;p7"/>
          <p:cNvPicPr preferRelativeResize="0">
            <a:picLocks noGrp="1"/>
          </p:cNvPicPr>
          <p:nvPr>
            <p:ph type="pic" idx="3"/>
          </p:nvPr>
        </p:nvPicPr>
        <p:blipFill rotWithShape="1">
          <a:blip r:embed="rId4">
            <a:alphaModFix/>
          </a:blip>
          <a:srcRect r="37868"/>
          <a:stretch/>
        </p:blipFill>
        <p:spPr>
          <a:xfrm>
            <a:off x="3144475" y="2511800"/>
            <a:ext cx="1682750" cy="2330450"/>
          </a:xfrm>
          <a:prstGeom prst="rect">
            <a:avLst/>
          </a:prstGeom>
          <a:noFill/>
          <a:ln>
            <a:noFill/>
          </a:ln>
        </p:spPr>
      </p:pic>
      <p:pic>
        <p:nvPicPr>
          <p:cNvPr id="619" name="Google Shape;619;p7" descr="A person wearing glasses"/>
          <p:cNvPicPr preferRelativeResize="0">
            <a:picLocks noGrp="1"/>
          </p:cNvPicPr>
          <p:nvPr>
            <p:ph type="pic" idx="4"/>
          </p:nvPr>
        </p:nvPicPr>
        <p:blipFill rotWithShape="1">
          <a:blip r:embed="rId5">
            <a:alphaModFix/>
          </a:blip>
          <a:srcRect/>
          <a:stretch/>
        </p:blipFill>
        <p:spPr>
          <a:xfrm>
            <a:off x="5302249" y="2479675"/>
            <a:ext cx="1587500" cy="2330450"/>
          </a:xfrm>
          <a:prstGeom prst="rect">
            <a:avLst/>
          </a:prstGeom>
          <a:noFill/>
          <a:ln>
            <a:noFill/>
          </a:ln>
        </p:spPr>
      </p:pic>
      <p:pic>
        <p:nvPicPr>
          <p:cNvPr id="620" name="Google Shape;620;p7" descr="A person smiling for the camera"/>
          <p:cNvPicPr preferRelativeResize="0">
            <a:picLocks noGrp="1"/>
          </p:cNvPicPr>
          <p:nvPr>
            <p:ph type="pic" idx="5"/>
          </p:nvPr>
        </p:nvPicPr>
        <p:blipFill rotWithShape="1">
          <a:blip r:embed="rId6">
            <a:alphaModFix/>
          </a:blip>
          <a:srcRect/>
          <a:stretch/>
        </p:blipFill>
        <p:spPr>
          <a:xfrm>
            <a:off x="7364764" y="2479675"/>
            <a:ext cx="1587500" cy="2330450"/>
          </a:xfrm>
          <a:prstGeom prst="rect">
            <a:avLst/>
          </a:prstGeom>
          <a:noFill/>
          <a:ln>
            <a:noFill/>
          </a:ln>
        </p:spPr>
      </p:pic>
      <p:pic>
        <p:nvPicPr>
          <p:cNvPr id="621" name="Google Shape;621;p7" descr="A picture containing person, indoor"/>
          <p:cNvPicPr preferRelativeResize="0">
            <a:picLocks noGrp="1"/>
          </p:cNvPicPr>
          <p:nvPr>
            <p:ph type="pic" idx="6"/>
          </p:nvPr>
        </p:nvPicPr>
        <p:blipFill rotWithShape="1">
          <a:blip r:embed="rId7">
            <a:alphaModFix/>
          </a:blip>
          <a:srcRect/>
          <a:stretch/>
        </p:blipFill>
        <p:spPr>
          <a:xfrm>
            <a:off x="9437688" y="2479675"/>
            <a:ext cx="1587500" cy="2330450"/>
          </a:xfrm>
          <a:prstGeom prst="rect">
            <a:avLst/>
          </a:prstGeom>
          <a:noFill/>
          <a:ln>
            <a:noFill/>
          </a:ln>
        </p:spPr>
      </p:pic>
      <p:sp>
        <p:nvSpPr>
          <p:cNvPr id="622" name="Google Shape;622;p7"/>
          <p:cNvSpPr txBox="1">
            <a:spLocks noGrp="1"/>
          </p:cNvSpPr>
          <p:nvPr>
            <p:ph type="body" idx="1"/>
          </p:nvPr>
        </p:nvSpPr>
        <p:spPr>
          <a:xfrm>
            <a:off x="1166813" y="5094555"/>
            <a:ext cx="1587499" cy="35029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00"/>
              <a:buNone/>
            </a:pPr>
            <a:r>
              <a:rPr lang="en-US"/>
              <a:t>Kathryn</a:t>
            </a:r>
            <a:endParaRPr/>
          </a:p>
        </p:txBody>
      </p:sp>
      <p:sp>
        <p:nvSpPr>
          <p:cNvPr id="623" name="Google Shape;623;p7"/>
          <p:cNvSpPr txBox="1">
            <a:spLocks noGrp="1"/>
          </p:cNvSpPr>
          <p:nvPr>
            <p:ph type="body" idx="7"/>
          </p:nvPr>
        </p:nvSpPr>
        <p:spPr>
          <a:xfrm>
            <a:off x="1166813" y="5371723"/>
            <a:ext cx="1587499" cy="35029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1200"/>
              <a:buNone/>
            </a:pPr>
            <a:r>
              <a:rPr lang="en-US"/>
              <a:t>The Boss</a:t>
            </a:r>
            <a:endParaRPr/>
          </a:p>
        </p:txBody>
      </p:sp>
      <p:sp>
        <p:nvSpPr>
          <p:cNvPr id="624" name="Google Shape;624;p7"/>
          <p:cNvSpPr txBox="1">
            <a:spLocks noGrp="1"/>
          </p:cNvSpPr>
          <p:nvPr>
            <p:ph type="body" idx="8"/>
          </p:nvPr>
        </p:nvSpPr>
        <p:spPr>
          <a:xfrm>
            <a:off x="3228885" y="5094555"/>
            <a:ext cx="1587499" cy="35029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00"/>
              <a:buNone/>
            </a:pPr>
            <a:r>
              <a:rPr lang="en-US"/>
              <a:t>Hannah</a:t>
            </a:r>
            <a:endParaRPr/>
          </a:p>
        </p:txBody>
      </p:sp>
      <p:sp>
        <p:nvSpPr>
          <p:cNvPr id="625" name="Google Shape;625;p7"/>
          <p:cNvSpPr txBox="1">
            <a:spLocks noGrp="1"/>
          </p:cNvSpPr>
          <p:nvPr>
            <p:ph type="body" idx="9"/>
          </p:nvPr>
        </p:nvSpPr>
        <p:spPr>
          <a:xfrm>
            <a:off x="3228885" y="5371723"/>
            <a:ext cx="1587600" cy="3504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1200"/>
              <a:buNone/>
            </a:pPr>
            <a:r>
              <a:rPr lang="en-US"/>
              <a:t>The pHd</a:t>
            </a:r>
            <a:endParaRPr/>
          </a:p>
        </p:txBody>
      </p:sp>
      <p:sp>
        <p:nvSpPr>
          <p:cNvPr id="626" name="Google Shape;626;p7"/>
          <p:cNvSpPr txBox="1">
            <a:spLocks noGrp="1"/>
          </p:cNvSpPr>
          <p:nvPr>
            <p:ph type="body" idx="13"/>
          </p:nvPr>
        </p:nvSpPr>
        <p:spPr>
          <a:xfrm>
            <a:off x="5302249" y="5094555"/>
            <a:ext cx="1587499" cy="35029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00"/>
              <a:buNone/>
            </a:pPr>
            <a:r>
              <a:rPr lang="en-US"/>
              <a:t>Sierra</a:t>
            </a:r>
            <a:endParaRPr/>
          </a:p>
        </p:txBody>
      </p:sp>
      <p:sp>
        <p:nvSpPr>
          <p:cNvPr id="627" name="Google Shape;627;p7"/>
          <p:cNvSpPr txBox="1">
            <a:spLocks noGrp="1"/>
          </p:cNvSpPr>
          <p:nvPr>
            <p:ph type="body" idx="14"/>
          </p:nvPr>
        </p:nvSpPr>
        <p:spPr>
          <a:xfrm>
            <a:off x="5302249" y="5371723"/>
            <a:ext cx="1587499" cy="35029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1200"/>
              <a:buNone/>
            </a:pPr>
            <a:r>
              <a:rPr lang="en-US"/>
              <a:t>The Master</a:t>
            </a:r>
            <a:endParaRPr/>
          </a:p>
        </p:txBody>
      </p:sp>
      <p:sp>
        <p:nvSpPr>
          <p:cNvPr id="628" name="Google Shape;628;p7"/>
          <p:cNvSpPr txBox="1">
            <a:spLocks noGrp="1"/>
          </p:cNvSpPr>
          <p:nvPr>
            <p:ph type="body" idx="15"/>
          </p:nvPr>
        </p:nvSpPr>
        <p:spPr>
          <a:xfrm>
            <a:off x="7364765" y="5094555"/>
            <a:ext cx="1587499" cy="35029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00"/>
              <a:buNone/>
            </a:pPr>
            <a:r>
              <a:rPr lang="en-US"/>
              <a:t>Aisling</a:t>
            </a:r>
            <a:endParaRPr/>
          </a:p>
        </p:txBody>
      </p:sp>
      <p:sp>
        <p:nvSpPr>
          <p:cNvPr id="629" name="Google Shape;629;p7"/>
          <p:cNvSpPr txBox="1">
            <a:spLocks noGrp="1"/>
          </p:cNvSpPr>
          <p:nvPr>
            <p:ph type="body" idx="16"/>
          </p:nvPr>
        </p:nvSpPr>
        <p:spPr>
          <a:xfrm>
            <a:off x="7364765" y="5371723"/>
            <a:ext cx="1587499" cy="35029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1200"/>
              <a:buNone/>
            </a:pPr>
            <a:r>
              <a:rPr lang="en-US"/>
              <a:t>The Undergrad</a:t>
            </a:r>
            <a:endParaRPr/>
          </a:p>
        </p:txBody>
      </p:sp>
      <p:sp>
        <p:nvSpPr>
          <p:cNvPr id="630" name="Google Shape;630;p7"/>
          <p:cNvSpPr txBox="1">
            <a:spLocks noGrp="1"/>
          </p:cNvSpPr>
          <p:nvPr>
            <p:ph type="body" idx="17"/>
          </p:nvPr>
        </p:nvSpPr>
        <p:spPr>
          <a:xfrm>
            <a:off x="9437688" y="5094555"/>
            <a:ext cx="1587499" cy="35029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600"/>
              <a:buNone/>
            </a:pPr>
            <a:r>
              <a:rPr lang="en-US"/>
              <a:t>Janet</a:t>
            </a:r>
            <a:endParaRPr/>
          </a:p>
        </p:txBody>
      </p:sp>
      <p:sp>
        <p:nvSpPr>
          <p:cNvPr id="631" name="Google Shape;631;p7"/>
          <p:cNvSpPr txBox="1">
            <a:spLocks noGrp="1"/>
          </p:cNvSpPr>
          <p:nvPr>
            <p:ph type="body" idx="18"/>
          </p:nvPr>
        </p:nvSpPr>
        <p:spPr>
          <a:xfrm>
            <a:off x="9437688" y="5371723"/>
            <a:ext cx="1587499" cy="35029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1200"/>
              <a:buNone/>
            </a:pPr>
            <a:r>
              <a:rPr lang="en-US"/>
              <a:t>The Sequencer</a:t>
            </a:r>
            <a:endParaRPr/>
          </a:p>
        </p:txBody>
      </p:sp>
      <p:sp>
        <p:nvSpPr>
          <p:cNvPr id="632" name="Google Shape;632;p7"/>
          <p:cNvSpPr txBox="1">
            <a:spLocks noGrp="1"/>
          </p:cNvSpPr>
          <p:nvPr>
            <p:ph type="ftr" idx="11"/>
          </p:nvPr>
        </p:nvSpPr>
        <p:spPr>
          <a:xfrm>
            <a:off x="2754312" y="6357600"/>
            <a:ext cx="6683376" cy="46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Fransicella Tularensis Experts</a:t>
            </a:r>
            <a:endParaRPr/>
          </a:p>
        </p:txBody>
      </p:sp>
      <p:sp>
        <p:nvSpPr>
          <p:cNvPr id="633" name="Google Shape;633;p7"/>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634" name="Google Shape;634;p7"/>
          <p:cNvPicPr preferRelativeResize="0"/>
          <p:nvPr/>
        </p:nvPicPr>
        <p:blipFill>
          <a:blip r:embed="rId8">
            <a:alphaModFix/>
          </a:blip>
          <a:stretch>
            <a:fillRect/>
          </a:stretch>
        </p:blipFill>
        <p:spPr>
          <a:xfrm>
            <a:off x="1166825" y="2479675"/>
            <a:ext cx="1587475" cy="2330450"/>
          </a:xfrm>
          <a:prstGeom prst="rect">
            <a:avLst/>
          </a:prstGeom>
          <a:noFill/>
          <a:ln>
            <a:noFill/>
          </a:ln>
        </p:spPr>
      </p:pic>
      <p:pic>
        <p:nvPicPr>
          <p:cNvPr id="635" name="Google Shape;635;p7"/>
          <p:cNvPicPr preferRelativeResize="0"/>
          <p:nvPr/>
        </p:nvPicPr>
        <p:blipFill rotWithShape="1">
          <a:blip r:embed="rId9">
            <a:alphaModFix/>
          </a:blip>
          <a:srcRect r="41114"/>
          <a:stretch/>
        </p:blipFill>
        <p:spPr>
          <a:xfrm>
            <a:off x="9427300" y="2479675"/>
            <a:ext cx="1682750" cy="2394700"/>
          </a:xfrm>
          <a:prstGeom prst="rect">
            <a:avLst/>
          </a:prstGeom>
          <a:noFill/>
          <a:ln>
            <a:noFill/>
          </a:ln>
        </p:spPr>
      </p:pic>
      <p:pic>
        <p:nvPicPr>
          <p:cNvPr id="636" name="Google Shape;636;p7"/>
          <p:cNvPicPr preferRelativeResize="0"/>
          <p:nvPr/>
        </p:nvPicPr>
        <p:blipFill rotWithShape="1">
          <a:blip r:embed="rId10">
            <a:alphaModFix/>
          </a:blip>
          <a:srcRect l="19185" t="11486" r="58535" b="48683"/>
          <a:stretch/>
        </p:blipFill>
        <p:spPr>
          <a:xfrm>
            <a:off x="5302250" y="2479675"/>
            <a:ext cx="1587500" cy="2330452"/>
          </a:xfrm>
          <a:prstGeom prst="rect">
            <a:avLst/>
          </a:prstGeom>
          <a:noFill/>
          <a:ln>
            <a:noFill/>
          </a:ln>
        </p:spPr>
      </p:pic>
      <p:pic>
        <p:nvPicPr>
          <p:cNvPr id="637" name="Google Shape;637;p7"/>
          <p:cNvPicPr preferRelativeResize="0"/>
          <p:nvPr/>
        </p:nvPicPr>
        <p:blipFill rotWithShape="1">
          <a:blip r:embed="rId10">
            <a:alphaModFix/>
          </a:blip>
          <a:srcRect l="62187" t="13983" r="21218" b="49562"/>
          <a:stretch/>
        </p:blipFill>
        <p:spPr>
          <a:xfrm>
            <a:off x="7364775" y="2511800"/>
            <a:ext cx="1587500" cy="2330452"/>
          </a:xfrm>
          <a:prstGeom prst="rect">
            <a:avLst/>
          </a:prstGeom>
          <a:noFill/>
          <a:ln>
            <a:noFill/>
          </a:ln>
        </p:spPr>
      </p:pic>
      <p:pic>
        <p:nvPicPr>
          <p:cNvPr id="638" name="Google Shape;638;p7"/>
          <p:cNvPicPr preferRelativeResize="0"/>
          <p:nvPr/>
        </p:nvPicPr>
        <p:blipFill rotWithShape="1">
          <a:blip r:embed="rId11">
            <a:alphaModFix/>
          </a:blip>
          <a:srcRect l="25620" t="14641" r="37798" b="22571"/>
          <a:stretch/>
        </p:blipFill>
        <p:spPr>
          <a:xfrm rot="-2009362">
            <a:off x="10652455" y="140541"/>
            <a:ext cx="1260242" cy="1622345"/>
          </a:xfrm>
          <a:prstGeom prst="rect">
            <a:avLst/>
          </a:prstGeom>
          <a:noFill/>
          <a:ln>
            <a:noFill/>
          </a:ln>
        </p:spPr>
      </p:pic>
      <p:sp>
        <p:nvSpPr>
          <p:cNvPr id="639" name="Google Shape;639;p7"/>
          <p:cNvSpPr txBox="1"/>
          <p:nvPr/>
        </p:nvSpPr>
        <p:spPr>
          <a:xfrm>
            <a:off x="11381625" y="1981200"/>
            <a:ext cx="810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Avenir"/>
                <a:ea typeface="Avenir"/>
                <a:cs typeface="Avenir"/>
                <a:sym typeface="Avenir"/>
              </a:rPr>
              <a:t>Me</a:t>
            </a:r>
            <a:endParaRPr>
              <a:latin typeface="Avenir"/>
              <a:ea typeface="Avenir"/>
              <a:cs typeface="Avenir"/>
              <a:sym typeface="Avenir"/>
            </a:endParaRPr>
          </a:p>
          <a:p>
            <a:pPr marL="0" lvl="0" indent="0" algn="l" rtl="0">
              <a:spcBef>
                <a:spcPts val="0"/>
              </a:spcBef>
              <a:spcAft>
                <a:spcPts val="0"/>
              </a:spcAft>
              <a:buNone/>
            </a:pPr>
            <a:r>
              <a:rPr lang="en-US">
                <a:latin typeface="Avenir"/>
                <a:ea typeface="Avenir"/>
                <a:cs typeface="Avenir"/>
                <a:sym typeface="Avenir"/>
              </a:rPr>
              <a:t>The Fire Hazard</a:t>
            </a:r>
            <a:endParaRPr>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43"/>
        <p:cNvGrpSpPr/>
        <p:nvPr/>
      </p:nvGrpSpPr>
      <p:grpSpPr>
        <a:xfrm>
          <a:off x="0" y="0"/>
          <a:ext cx="0" cy="0"/>
          <a:chOff x="0" y="0"/>
          <a:chExt cx="0" cy="0"/>
        </a:xfrm>
      </p:grpSpPr>
      <p:sp>
        <p:nvSpPr>
          <p:cNvPr id="644" name="Google Shape;644;p9"/>
          <p:cNvSpPr txBox="1">
            <a:spLocks noGrp="1"/>
          </p:cNvSpPr>
          <p:nvPr>
            <p:ph type="title"/>
          </p:nvPr>
        </p:nvSpPr>
        <p:spPr>
          <a:xfrm>
            <a:off x="7794707" y="536573"/>
            <a:ext cx="3856679" cy="1453003"/>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a:t>Thank you</a:t>
            </a:r>
            <a:endParaRPr/>
          </a:p>
        </p:txBody>
      </p:sp>
      <p:sp>
        <p:nvSpPr>
          <p:cNvPr id="645" name="Google Shape;645;p9"/>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20XX</a:t>
            </a:r>
            <a:endParaRPr/>
          </a:p>
        </p:txBody>
      </p:sp>
      <p:sp>
        <p:nvSpPr>
          <p:cNvPr id="646" name="Google Shape;646;p9"/>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647" name="Google Shape;647;p9"/>
          <p:cNvSpPr txBox="1">
            <a:spLocks noGrp="1"/>
          </p:cNvSpPr>
          <p:nvPr>
            <p:ph type="body" idx="1"/>
          </p:nvPr>
        </p:nvSpPr>
        <p:spPr>
          <a:xfrm>
            <a:off x="8181686" y="2876550"/>
            <a:ext cx="3059113" cy="2983947"/>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50000"/>
              </a:lnSpc>
              <a:spcBef>
                <a:spcPts val="1000"/>
              </a:spcBef>
              <a:spcAft>
                <a:spcPts val="0"/>
              </a:spcAft>
              <a:buSzPts val="2000"/>
              <a:buNone/>
            </a:pPr>
            <a:r>
              <a:rPr lang="en-US"/>
              <a:t>Kathryn Ramsey</a:t>
            </a:r>
            <a:endParaRPr/>
          </a:p>
          <a:p>
            <a:pPr marL="0" lvl="0" indent="0" algn="ctr" rtl="0">
              <a:lnSpc>
                <a:spcPct val="150000"/>
              </a:lnSpc>
              <a:spcBef>
                <a:spcPts val="1000"/>
              </a:spcBef>
              <a:spcAft>
                <a:spcPts val="0"/>
              </a:spcAft>
              <a:buSzPts val="2000"/>
              <a:buNone/>
            </a:pPr>
            <a:r>
              <a:rPr lang="en-US"/>
              <a:t>Sierra Schmidt</a:t>
            </a:r>
            <a:endParaRPr/>
          </a:p>
          <a:p>
            <a:pPr marL="0" lvl="0" indent="0" algn="ctr" rtl="0">
              <a:lnSpc>
                <a:spcPct val="150000"/>
              </a:lnSpc>
              <a:spcBef>
                <a:spcPts val="1000"/>
              </a:spcBef>
              <a:spcAft>
                <a:spcPts val="0"/>
              </a:spcAft>
              <a:buSzPts val="2000"/>
              <a:buNone/>
            </a:pPr>
            <a:r>
              <a:rPr lang="en-US"/>
              <a:t>Hannah Trautmann</a:t>
            </a:r>
            <a:endParaRPr/>
          </a:p>
          <a:p>
            <a:pPr marL="0" lvl="0" indent="0" algn="ctr" rtl="0">
              <a:lnSpc>
                <a:spcPct val="150000"/>
              </a:lnSpc>
              <a:spcBef>
                <a:spcPts val="1000"/>
              </a:spcBef>
              <a:spcAft>
                <a:spcPts val="0"/>
              </a:spcAft>
              <a:buSzPts val="2000"/>
              <a:buNone/>
            </a:pPr>
            <a:r>
              <a:rPr lang="en-US"/>
              <a:t>Aisling Macaraeg</a:t>
            </a:r>
            <a:endParaRPr/>
          </a:p>
          <a:p>
            <a:pPr marL="0" lvl="0" indent="0" algn="ctr" rtl="0">
              <a:lnSpc>
                <a:spcPct val="150000"/>
              </a:lnSpc>
              <a:spcBef>
                <a:spcPts val="1000"/>
              </a:spcBef>
              <a:spcAft>
                <a:spcPts val="0"/>
              </a:spcAft>
              <a:buSzPts val="2000"/>
              <a:buNone/>
            </a:pPr>
            <a:r>
              <a:rPr lang="en-US"/>
              <a:t>Janet Atoyan</a:t>
            </a:r>
            <a:endParaRPr/>
          </a:p>
        </p:txBody>
      </p:sp>
      <p:pic>
        <p:nvPicPr>
          <p:cNvPr id="648" name="Google Shape;648;p9"/>
          <p:cNvPicPr preferRelativeResize="0"/>
          <p:nvPr/>
        </p:nvPicPr>
        <p:blipFill>
          <a:blip r:embed="rId3">
            <a:alphaModFix/>
          </a:blip>
          <a:stretch>
            <a:fillRect/>
          </a:stretch>
        </p:blipFill>
        <p:spPr>
          <a:xfrm>
            <a:off x="67725" y="769250"/>
            <a:ext cx="7489906" cy="590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8"/>
        <p:cNvGrpSpPr/>
        <p:nvPr/>
      </p:nvGrpSpPr>
      <p:grpSpPr>
        <a:xfrm>
          <a:off x="0" y="0"/>
          <a:ext cx="0" cy="0"/>
          <a:chOff x="0" y="0"/>
          <a:chExt cx="0" cy="0"/>
        </a:xfrm>
      </p:grpSpPr>
      <p:sp>
        <p:nvSpPr>
          <p:cNvPr id="469" name="Google Shape;469;p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Avenir"/>
              <a:ea typeface="Avenir"/>
              <a:cs typeface="Avenir"/>
              <a:sym typeface="Avenir"/>
            </a:endParaRPr>
          </a:p>
        </p:txBody>
      </p:sp>
      <p:sp>
        <p:nvSpPr>
          <p:cNvPr id="470" name="Google Shape;470;p2"/>
          <p:cNvSpPr txBox="1">
            <a:spLocks noGrp="1"/>
          </p:cNvSpPr>
          <p:nvPr>
            <p:ph type="title"/>
          </p:nvPr>
        </p:nvSpPr>
        <p:spPr>
          <a:xfrm>
            <a:off x="990000" y="395288"/>
            <a:ext cx="4078800" cy="1597753"/>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cap="none">
                <a:solidFill>
                  <a:schemeClr val="dk1"/>
                </a:solidFill>
                <a:latin typeface="Sorts Mill Goudy"/>
                <a:ea typeface="Sorts Mill Goudy"/>
                <a:cs typeface="Sorts Mill Goudy"/>
                <a:sym typeface="Sorts Mill Goudy"/>
              </a:rPr>
              <a:t>Big Picture What Are We Studying?</a:t>
            </a:r>
            <a:endParaRPr/>
          </a:p>
        </p:txBody>
      </p:sp>
      <p:sp>
        <p:nvSpPr>
          <p:cNvPr id="471" name="Google Shape;471;p2"/>
          <p:cNvSpPr txBox="1">
            <a:spLocks noGrp="1"/>
          </p:cNvSpPr>
          <p:nvPr>
            <p:ph type="body" idx="1"/>
          </p:nvPr>
        </p:nvSpPr>
        <p:spPr>
          <a:xfrm>
            <a:off x="205625" y="2361600"/>
            <a:ext cx="4863300" cy="3417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SzPts val="2000"/>
              <a:buNone/>
            </a:pPr>
            <a:r>
              <a:rPr lang="en-US" sz="2400" dirty="0"/>
              <a:t>Gene Regulation</a:t>
            </a:r>
          </a:p>
          <a:p>
            <a:pPr marL="0" lvl="0" indent="0" algn="l" rtl="0">
              <a:lnSpc>
                <a:spcPct val="150000"/>
              </a:lnSpc>
              <a:spcBef>
                <a:spcPts val="1000"/>
              </a:spcBef>
              <a:spcAft>
                <a:spcPts val="0"/>
              </a:spcAft>
              <a:buSzPts val="2000"/>
              <a:buNone/>
            </a:pPr>
            <a:r>
              <a:rPr lang="en-US" sz="2400" dirty="0"/>
              <a:t>Protein Upregulation</a:t>
            </a:r>
            <a:endParaRPr sz="2000" dirty="0"/>
          </a:p>
        </p:txBody>
      </p:sp>
      <p:cxnSp>
        <p:nvCxnSpPr>
          <p:cNvPr id="472" name="Google Shape;472;p2"/>
          <p:cNvCxnSpPr/>
          <p:nvPr/>
        </p:nvCxnSpPr>
        <p:spPr>
          <a:xfrm>
            <a:off x="6096000" y="540033"/>
            <a:ext cx="0" cy="5778000"/>
          </a:xfrm>
          <a:prstGeom prst="straightConnector1">
            <a:avLst/>
          </a:prstGeom>
          <a:noFill/>
          <a:ln w="12700" cap="flat" cmpd="sng">
            <a:solidFill>
              <a:srgbClr val="FFFFFF"/>
            </a:solidFill>
            <a:prstDash val="solid"/>
            <a:round/>
            <a:headEnd type="none" w="sm" len="sm"/>
            <a:tailEnd type="none" w="sm" len="sm"/>
          </a:ln>
        </p:spPr>
      </p:cxnSp>
      <p:sp>
        <p:nvSpPr>
          <p:cNvPr id="475" name="Google Shape;475;p2"/>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a:t>
            </a:fld>
            <a:endParaRPr/>
          </a:p>
        </p:txBody>
      </p:sp>
      <p:pic>
        <p:nvPicPr>
          <p:cNvPr id="1030" name="Picture 6" descr="Overview: Gene regulation in bacteria (article) | Khan Academy">
            <a:extLst>
              <a:ext uri="{FF2B5EF4-FFF2-40B4-BE49-F238E27FC236}">
                <a16:creationId xmlns:a16="http://schemas.microsoft.com/office/drawing/2014/main" id="{18F51FDF-D644-01F8-F45F-3AB572BFD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71" y="-303414"/>
            <a:ext cx="7934963" cy="6288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29DD36-494D-4992-5544-0AB4FBC54992}"/>
              </a:ext>
            </a:extLst>
          </p:cNvPr>
          <p:cNvSpPr txBox="1"/>
          <p:nvPr/>
        </p:nvSpPr>
        <p:spPr>
          <a:xfrm>
            <a:off x="0" y="6211669"/>
            <a:ext cx="12115796" cy="646331"/>
          </a:xfrm>
          <a:prstGeom prst="rect">
            <a:avLst/>
          </a:prstGeom>
          <a:noFill/>
        </p:spPr>
        <p:txBody>
          <a:bodyPr wrap="square" rtlCol="0">
            <a:spAutoFit/>
          </a:bodyPr>
          <a:lstStyle/>
          <a:p>
            <a:r>
              <a:rPr lang="en-US" sz="1200" dirty="0"/>
              <a:t>https://www.google.com/url?sa=i&amp;url=https%3A%2F%2Fwww.khanacademy.org%2Fscience%2Fap-biology%2Fgene-expression-and-regulation%2Fregulation-of-gene-expression-and-cell-specialization%2Fa%2Foverview-gene-regulation-in-bacteria&amp;psig=AOvVaw0JW7PaXkN7WLSAEEx7Ar2v&amp;ust=1667360420468000&amp;source=images&amp;cd=vfe&amp;ved=0CA0QjhxqFwoTCMCb5t6HjPsCFQAAAAAdAAAAAB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2"/>
        <p:cNvGrpSpPr/>
        <p:nvPr/>
      </p:nvGrpSpPr>
      <p:grpSpPr>
        <a:xfrm>
          <a:off x="0" y="0"/>
          <a:ext cx="0" cy="0"/>
          <a:chOff x="0" y="0"/>
          <a:chExt cx="0" cy="0"/>
        </a:xfrm>
      </p:grpSpPr>
      <p:sp>
        <p:nvSpPr>
          <p:cNvPr id="503" name="Google Shape;503;p5"/>
          <p:cNvSpPr/>
          <p:nvPr/>
        </p:nvSpPr>
        <p:spPr>
          <a:xfrm>
            <a:off x="0" y="25"/>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04" name="Google Shape;504;p5"/>
          <p:cNvSpPr txBox="1">
            <a:spLocks noGrp="1"/>
          </p:cNvSpPr>
          <p:nvPr>
            <p:ph type="title"/>
          </p:nvPr>
        </p:nvSpPr>
        <p:spPr>
          <a:xfrm>
            <a:off x="894300" y="380995"/>
            <a:ext cx="4078800" cy="7131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cap="none">
                <a:solidFill>
                  <a:schemeClr val="dk1"/>
                </a:solidFill>
                <a:latin typeface="Sorts Mill Goudy"/>
                <a:ea typeface="Sorts Mill Goudy"/>
                <a:cs typeface="Sorts Mill Goudy"/>
                <a:sym typeface="Sorts Mill Goudy"/>
              </a:rPr>
              <a:t>Study of </a:t>
            </a:r>
            <a:r>
              <a:rPr lang="en-US"/>
              <a:t>b</a:t>
            </a:r>
            <a:r>
              <a:rPr lang="en-US" cap="none">
                <a:solidFill>
                  <a:schemeClr val="dk1"/>
                </a:solidFill>
                <a:latin typeface="Sorts Mill Goudy"/>
                <a:ea typeface="Sorts Mill Goudy"/>
                <a:cs typeface="Sorts Mill Goudy"/>
                <a:sym typeface="Sorts Mill Goudy"/>
              </a:rPr>
              <a:t>S21 </a:t>
            </a:r>
            <a:endParaRPr/>
          </a:p>
        </p:txBody>
      </p:sp>
      <p:sp>
        <p:nvSpPr>
          <p:cNvPr id="505" name="Google Shape;505;p5"/>
          <p:cNvSpPr txBox="1">
            <a:spLocks noGrp="1"/>
          </p:cNvSpPr>
          <p:nvPr>
            <p:ph type="body" idx="1"/>
          </p:nvPr>
        </p:nvSpPr>
        <p:spPr>
          <a:xfrm>
            <a:off x="419100" y="1508125"/>
            <a:ext cx="5676900" cy="4954500"/>
          </a:xfrm>
          <a:prstGeom prst="rect">
            <a:avLst/>
          </a:prstGeom>
          <a:noFill/>
          <a:ln>
            <a:noFill/>
          </a:ln>
        </p:spPr>
        <p:txBody>
          <a:bodyPr spcFirstLastPara="1" wrap="square" lIns="91425" tIns="45700" rIns="91425" bIns="45700" anchor="t" anchorCtr="0">
            <a:normAutofit/>
          </a:bodyPr>
          <a:lstStyle/>
          <a:p>
            <a:pPr marL="360000" lvl="0" indent="-398100" algn="l" rtl="0">
              <a:lnSpc>
                <a:spcPct val="140000"/>
              </a:lnSpc>
              <a:spcBef>
                <a:spcPts val="0"/>
              </a:spcBef>
              <a:spcAft>
                <a:spcPts val="0"/>
              </a:spcAft>
              <a:buSzPts val="2400"/>
              <a:buChar char="·"/>
            </a:pPr>
            <a:r>
              <a:rPr lang="en-US" sz="2400" b="0" i="0" u="none" strike="noStrike"/>
              <a:t>Nonessential ribosomal protein involved in translation initiation</a:t>
            </a:r>
            <a:endParaRPr sz="2400" b="0"/>
          </a:p>
          <a:p>
            <a:pPr marL="360000" lvl="0" indent="-398100" algn="l" rtl="0">
              <a:lnSpc>
                <a:spcPct val="140000"/>
              </a:lnSpc>
              <a:spcBef>
                <a:spcPts val="1200"/>
              </a:spcBef>
              <a:spcAft>
                <a:spcPts val="0"/>
              </a:spcAft>
              <a:buSzPts val="2400"/>
              <a:buChar char="·"/>
            </a:pPr>
            <a:r>
              <a:rPr lang="en-US" sz="2400" b="0" i="0" u="none" strike="noStrike"/>
              <a:t>Model in which bS21 homologs function as posttranscriptional regulators, allowing preferential translation of specific subsets of mRNAs</a:t>
            </a:r>
            <a:endParaRPr sz="2400" i="0"/>
          </a:p>
        </p:txBody>
      </p:sp>
      <p:cxnSp>
        <p:nvCxnSpPr>
          <p:cNvPr id="506" name="Google Shape;506;p5"/>
          <p:cNvCxnSpPr/>
          <p:nvPr/>
        </p:nvCxnSpPr>
        <p:spPr>
          <a:xfrm>
            <a:off x="6096000" y="540033"/>
            <a:ext cx="0" cy="5778000"/>
          </a:xfrm>
          <a:prstGeom prst="straightConnector1">
            <a:avLst/>
          </a:prstGeom>
          <a:noFill/>
          <a:ln w="12700" cap="flat" cmpd="sng">
            <a:solidFill>
              <a:srgbClr val="FFFFFF"/>
            </a:solidFill>
            <a:prstDash val="solid"/>
            <a:round/>
            <a:headEnd type="none" w="sm" len="sm"/>
            <a:tailEnd type="none" w="sm" len="sm"/>
          </a:ln>
        </p:spPr>
      </p:cxnSp>
      <p:pic>
        <p:nvPicPr>
          <p:cNvPr id="507" name="Google Shape;507;p5"/>
          <p:cNvPicPr preferRelativeResize="0"/>
          <p:nvPr/>
        </p:nvPicPr>
        <p:blipFill rotWithShape="1">
          <a:blip r:embed="rId3">
            <a:alphaModFix/>
          </a:blip>
          <a:srcRect l="27407" t="55118" r="22976"/>
          <a:stretch/>
        </p:blipFill>
        <p:spPr>
          <a:xfrm>
            <a:off x="6096000" y="442800"/>
            <a:ext cx="5676899" cy="552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6708-9BE6-F938-EE70-BCCF26A0F5B6}"/>
              </a:ext>
            </a:extLst>
          </p:cNvPr>
          <p:cNvSpPr>
            <a:spLocks noGrp="1"/>
          </p:cNvSpPr>
          <p:nvPr>
            <p:ph type="title"/>
          </p:nvPr>
        </p:nvSpPr>
        <p:spPr>
          <a:xfrm>
            <a:off x="168704" y="41965"/>
            <a:ext cx="11219733" cy="1453003"/>
          </a:xfrm>
        </p:spPr>
        <p:txBody>
          <a:bodyPr>
            <a:normAutofit/>
          </a:bodyPr>
          <a:lstStyle/>
          <a:p>
            <a:r>
              <a:rPr lang="en-US" b="0" i="0" u="none" strike="noStrike" dirty="0">
                <a:solidFill>
                  <a:srgbClr val="000000"/>
                </a:solidFill>
                <a:effectLst/>
                <a:latin typeface="Helvetica Neue" panose="020B0604020202020204" charset="0"/>
              </a:rPr>
              <a:t>RNA Seq Data Suggest bS21-2 Negatively Regulates its Own mRNA </a:t>
            </a:r>
            <a:endParaRPr lang="en-US" dirty="0"/>
          </a:p>
        </p:txBody>
      </p:sp>
      <p:pic>
        <p:nvPicPr>
          <p:cNvPr id="8" name="Picture 7">
            <a:extLst>
              <a:ext uri="{FF2B5EF4-FFF2-40B4-BE49-F238E27FC236}">
                <a16:creationId xmlns:a16="http://schemas.microsoft.com/office/drawing/2014/main" id="{EAF286BC-C14A-D51A-7CB0-E655BC5936EF}"/>
              </a:ext>
            </a:extLst>
          </p:cNvPr>
          <p:cNvPicPr>
            <a:picLocks noChangeAspect="1"/>
          </p:cNvPicPr>
          <p:nvPr/>
        </p:nvPicPr>
        <p:blipFill>
          <a:blip r:embed="rId3"/>
          <a:stretch>
            <a:fillRect/>
          </a:stretch>
        </p:blipFill>
        <p:spPr>
          <a:xfrm>
            <a:off x="438880" y="1657165"/>
            <a:ext cx="11114733" cy="4275190"/>
          </a:xfrm>
          <a:prstGeom prst="rect">
            <a:avLst/>
          </a:prstGeom>
        </p:spPr>
      </p:pic>
      <p:sp>
        <p:nvSpPr>
          <p:cNvPr id="10" name="TextBox 9">
            <a:extLst>
              <a:ext uri="{FF2B5EF4-FFF2-40B4-BE49-F238E27FC236}">
                <a16:creationId xmlns:a16="http://schemas.microsoft.com/office/drawing/2014/main" id="{05E04E8D-7D6D-4597-ADE6-2010CF0060ED}"/>
              </a:ext>
            </a:extLst>
          </p:cNvPr>
          <p:cNvSpPr txBox="1"/>
          <p:nvPr/>
        </p:nvSpPr>
        <p:spPr>
          <a:xfrm>
            <a:off x="6954636" y="6138847"/>
            <a:ext cx="4496146" cy="461665"/>
          </a:xfrm>
          <a:prstGeom prst="rect">
            <a:avLst/>
          </a:prstGeom>
          <a:noFill/>
        </p:spPr>
        <p:txBody>
          <a:bodyPr wrap="square">
            <a:spAutoFit/>
          </a:bodyPr>
          <a:lstStyle/>
          <a:p>
            <a:r>
              <a:rPr lang="en-US" sz="2400" b="0" i="0" u="none" strike="noStrike" dirty="0">
                <a:solidFill>
                  <a:srgbClr val="000000"/>
                </a:solidFill>
                <a:effectLst/>
                <a:latin typeface="Helvetica Neue" panose="020B0604020202020204" charset="0"/>
              </a:rPr>
              <a:t>bS21-2 is encoded by </a:t>
            </a:r>
            <a:r>
              <a:rPr lang="en-US" sz="2400" b="0" i="1" u="none" strike="noStrike" dirty="0">
                <a:solidFill>
                  <a:srgbClr val="000000"/>
                </a:solidFill>
                <a:effectLst/>
                <a:latin typeface="Helvetica Neue" panose="020B0604020202020204" charset="0"/>
              </a:rPr>
              <a:t>rpsU2</a:t>
            </a:r>
            <a:endParaRPr lang="en-US" sz="2400" dirty="0"/>
          </a:p>
        </p:txBody>
      </p:sp>
    </p:spTree>
    <p:extLst>
      <p:ext uri="{BB962C8B-B14F-4D97-AF65-F5344CB8AC3E}">
        <p14:creationId xmlns:p14="http://schemas.microsoft.com/office/powerpoint/2010/main" val="370205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9788E86-DD6D-1481-88CE-5AA5FDAE0E0E}"/>
              </a:ext>
            </a:extLst>
          </p:cNvPr>
          <p:cNvSpPr txBox="1"/>
          <p:nvPr/>
        </p:nvSpPr>
        <p:spPr>
          <a:xfrm>
            <a:off x="433300" y="299843"/>
            <a:ext cx="8186997" cy="954107"/>
          </a:xfrm>
          <a:prstGeom prst="rect">
            <a:avLst/>
          </a:prstGeom>
          <a:noFill/>
        </p:spPr>
        <p:txBody>
          <a:bodyPr wrap="square">
            <a:spAutoFit/>
          </a:bodyPr>
          <a:lstStyle/>
          <a:p>
            <a:pPr rtl="0">
              <a:spcBef>
                <a:spcPts val="0"/>
              </a:spcBef>
              <a:spcAft>
                <a:spcPts val="0"/>
              </a:spcAft>
            </a:pPr>
            <a:r>
              <a:rPr lang="en-US" sz="2800" b="0" i="0" u="none" strike="noStrike">
                <a:solidFill>
                  <a:srgbClr val="000000"/>
                </a:solidFill>
                <a:effectLst/>
                <a:latin typeface="Helvetica Neue" panose="020B0604020202020204" charset="0"/>
              </a:rPr>
              <a:t>bS21, a small subunit ribosomal protein</a:t>
            </a:r>
            <a:endParaRPr lang="en-US" sz="2800" b="0">
              <a:effectLst/>
            </a:endParaRPr>
          </a:p>
          <a:p>
            <a:br>
              <a:rPr lang="en-US"/>
            </a:br>
            <a:endParaRPr lang="en-US" dirty="0"/>
          </a:p>
        </p:txBody>
      </p:sp>
      <p:sp>
        <p:nvSpPr>
          <p:cNvPr id="12" name="TextBox 11">
            <a:extLst>
              <a:ext uri="{FF2B5EF4-FFF2-40B4-BE49-F238E27FC236}">
                <a16:creationId xmlns:a16="http://schemas.microsoft.com/office/drawing/2014/main" id="{EDEB0A8B-899E-CAE1-53AF-084590F9200C}"/>
              </a:ext>
            </a:extLst>
          </p:cNvPr>
          <p:cNvSpPr txBox="1"/>
          <p:nvPr/>
        </p:nvSpPr>
        <p:spPr>
          <a:xfrm>
            <a:off x="520585" y="1102709"/>
            <a:ext cx="6095306" cy="2677656"/>
          </a:xfrm>
          <a:prstGeom prst="rect">
            <a:avLst/>
          </a:prstGeom>
          <a:noFill/>
        </p:spPr>
        <p:txBody>
          <a:bodyPr wrap="square">
            <a:spAutoFit/>
          </a:bodyPr>
          <a:lstStyle/>
          <a:p>
            <a:pPr marL="60325"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Neue" panose="020B0604020202020204" charset="0"/>
              </a:rPr>
              <a:t>Involved in translation initiation</a:t>
            </a:r>
            <a:endParaRPr lang="en-US" sz="2400" b="0" i="0" u="none" strike="noStrike" dirty="0">
              <a:solidFill>
                <a:srgbClr val="4472C4"/>
              </a:solidFill>
              <a:effectLst/>
              <a:latin typeface="Arial" panose="020B0604020202020204" pitchFamily="34" charset="0"/>
            </a:endParaRPr>
          </a:p>
          <a:p>
            <a:pPr marL="60325"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Neue" panose="020B0604020202020204" charset="0"/>
              </a:rPr>
              <a:t>Non-essential</a:t>
            </a:r>
            <a:endParaRPr lang="en-US" sz="2400" b="0" i="0" u="none" strike="noStrike" dirty="0">
              <a:solidFill>
                <a:srgbClr val="4472C4"/>
              </a:solidFill>
              <a:effectLst/>
              <a:latin typeface="Arial" panose="020B0604020202020204" pitchFamily="34" charset="0"/>
            </a:endParaRPr>
          </a:p>
          <a:p>
            <a:pPr marL="60325"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Neue" panose="020B0604020202020204" charset="0"/>
              </a:rPr>
              <a:t>Encoded by phage</a:t>
            </a:r>
            <a:endParaRPr lang="en-US" sz="2400" b="0" i="0" u="none" strike="noStrike" dirty="0">
              <a:solidFill>
                <a:srgbClr val="4472C4"/>
              </a:solidFill>
              <a:effectLst/>
              <a:latin typeface="Arial" panose="020B0604020202020204" pitchFamily="34" charset="0"/>
            </a:endParaRPr>
          </a:p>
          <a:p>
            <a:pPr marL="60325"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Neue" panose="020B0604020202020204" charset="0"/>
              </a:rPr>
              <a:t>Impacts different phenotypes in different species</a:t>
            </a:r>
            <a:endParaRPr lang="en-US" sz="2400" b="0" i="0" u="none" strike="noStrike" dirty="0">
              <a:solidFill>
                <a:srgbClr val="4472C4"/>
              </a:solidFill>
              <a:effectLst/>
              <a:latin typeface="Arial" panose="020B0604020202020204" pitchFamily="34" charset="0"/>
            </a:endParaRPr>
          </a:p>
          <a:p>
            <a:pPr marL="60325"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Neue" panose="020B0604020202020204" charset="0"/>
              </a:rPr>
              <a:t>Take home: bS21 may act as a regulator of translation</a:t>
            </a:r>
            <a:endParaRPr lang="en-US" sz="2400" b="0" i="0" u="none" strike="noStrike" dirty="0">
              <a:solidFill>
                <a:srgbClr val="4472C4"/>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B185A330-B219-19DB-92B0-B416B49B0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265" y="776896"/>
            <a:ext cx="5430981" cy="3054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A789F8-10D7-60BC-39C0-D131F2921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319" y="3623569"/>
            <a:ext cx="5321531" cy="299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E239060-E65D-1870-6A56-E7930DFE8994}"/>
              </a:ext>
            </a:extLst>
          </p:cNvPr>
          <p:cNvSpPr txBox="1"/>
          <p:nvPr/>
        </p:nvSpPr>
        <p:spPr>
          <a:xfrm>
            <a:off x="8690956" y="5120249"/>
            <a:ext cx="1670859" cy="1631216"/>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Helvetica Neue" panose="020B0604020202020204" charset="0"/>
              </a:rPr>
              <a:t>30S subunit, modeled from PDB entry: 4V50</a:t>
            </a:r>
            <a:endParaRPr lang="en-US" b="0" dirty="0">
              <a:effectLst/>
            </a:endParaRPr>
          </a:p>
          <a:p>
            <a:br>
              <a:rPr lang="en-US" dirty="0"/>
            </a:br>
            <a:endParaRPr lang="en-US" dirty="0"/>
          </a:p>
        </p:txBody>
      </p:sp>
    </p:spTree>
    <p:extLst>
      <p:ext uri="{BB962C8B-B14F-4D97-AF65-F5344CB8AC3E}">
        <p14:creationId xmlns:p14="http://schemas.microsoft.com/office/powerpoint/2010/main" val="75574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6AF1BCB-A839-502B-4D5E-C27006D56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487" y="1338609"/>
            <a:ext cx="6364111" cy="3711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6120D9-C7E7-993C-D8D8-56A6F8D90A19}"/>
              </a:ext>
            </a:extLst>
          </p:cNvPr>
          <p:cNvSpPr txBox="1"/>
          <p:nvPr/>
        </p:nvSpPr>
        <p:spPr>
          <a:xfrm>
            <a:off x="137160" y="70900"/>
            <a:ext cx="12020203" cy="1200329"/>
          </a:xfrm>
          <a:prstGeom prst="rect">
            <a:avLst/>
          </a:prstGeom>
          <a:noFill/>
        </p:spPr>
        <p:txBody>
          <a:bodyPr wrap="square">
            <a:spAutoFit/>
          </a:bodyPr>
          <a:lstStyle/>
          <a:p>
            <a:r>
              <a:rPr lang="fr-FR" sz="3600" b="0" i="0" u="none" strike="noStrike" dirty="0">
                <a:solidFill>
                  <a:srgbClr val="000000"/>
                </a:solidFill>
                <a:effectLst/>
                <a:latin typeface="Helvetica Neue" panose="020B0604020202020204" charset="0"/>
              </a:rPr>
              <a:t>Multiple bS21 </a:t>
            </a:r>
            <a:r>
              <a:rPr lang="fr-FR" sz="3600" b="0" i="0" u="none" strike="noStrike" dirty="0" err="1">
                <a:solidFill>
                  <a:srgbClr val="000000"/>
                </a:solidFill>
                <a:effectLst/>
                <a:latin typeface="Helvetica Neue" panose="020B0604020202020204" charset="0"/>
              </a:rPr>
              <a:t>Homologs</a:t>
            </a:r>
            <a:r>
              <a:rPr lang="fr-FR" sz="3600" b="0" i="0" u="none" strike="noStrike" dirty="0">
                <a:solidFill>
                  <a:srgbClr val="000000"/>
                </a:solidFill>
                <a:effectLst/>
                <a:latin typeface="Helvetica Neue" panose="020B0604020202020204" charset="0"/>
              </a:rPr>
              <a:t> Cause </a:t>
            </a:r>
            <a:r>
              <a:rPr lang="fr-FR" sz="3600" b="0" i="0" u="none" strike="noStrike" dirty="0" err="1">
                <a:solidFill>
                  <a:srgbClr val="000000"/>
                </a:solidFill>
                <a:effectLst/>
                <a:latin typeface="Helvetica Neue" panose="020B0604020202020204" charset="0"/>
              </a:rPr>
              <a:t>Heterogenous</a:t>
            </a:r>
            <a:r>
              <a:rPr lang="fr-FR" sz="3600" b="0" i="0" u="none" strike="noStrike" dirty="0">
                <a:solidFill>
                  <a:srgbClr val="000000"/>
                </a:solidFill>
                <a:effectLst/>
                <a:latin typeface="Helvetica Neue" panose="020B0604020202020204" charset="0"/>
              </a:rPr>
              <a:t> Ribosome Populations in </a:t>
            </a:r>
            <a:r>
              <a:rPr lang="fr-FR" sz="3600" b="0" i="1" u="none" strike="noStrike" dirty="0" err="1">
                <a:solidFill>
                  <a:srgbClr val="000000"/>
                </a:solidFill>
                <a:effectLst/>
                <a:latin typeface="Helvetica Neue" panose="020B0604020202020204" charset="0"/>
              </a:rPr>
              <a:t>Francisella</a:t>
            </a:r>
            <a:r>
              <a:rPr lang="fr-FR" sz="3600" b="0" i="1" u="none" strike="noStrike" dirty="0">
                <a:solidFill>
                  <a:srgbClr val="000000"/>
                </a:solidFill>
                <a:effectLst/>
                <a:latin typeface="Helvetica Neue" panose="020B0604020202020204" charset="0"/>
              </a:rPr>
              <a:t> </a:t>
            </a:r>
            <a:r>
              <a:rPr lang="fr-FR" sz="3600" b="0" i="1" u="none" strike="noStrike" dirty="0" err="1">
                <a:solidFill>
                  <a:srgbClr val="000000"/>
                </a:solidFill>
                <a:effectLst/>
                <a:latin typeface="Helvetica Neue" panose="020B0604020202020204" charset="0"/>
              </a:rPr>
              <a:t>tularensis</a:t>
            </a:r>
            <a:r>
              <a:rPr lang="fr-FR" sz="3600" b="0" i="1" u="none" strike="noStrike" dirty="0">
                <a:solidFill>
                  <a:srgbClr val="000000"/>
                </a:solidFill>
                <a:effectLst/>
                <a:latin typeface="Helvetica Neue" panose="020B0604020202020204" charset="0"/>
              </a:rPr>
              <a:t> </a:t>
            </a:r>
            <a:endParaRPr lang="en-US" sz="3600" dirty="0"/>
          </a:p>
        </p:txBody>
      </p:sp>
      <p:sp>
        <p:nvSpPr>
          <p:cNvPr id="8" name="TextBox 7">
            <a:extLst>
              <a:ext uri="{FF2B5EF4-FFF2-40B4-BE49-F238E27FC236}">
                <a16:creationId xmlns:a16="http://schemas.microsoft.com/office/drawing/2014/main" id="{D1427680-E612-535C-C176-C04FB3E9B0D0}"/>
              </a:ext>
            </a:extLst>
          </p:cNvPr>
          <p:cNvSpPr txBox="1"/>
          <p:nvPr/>
        </p:nvSpPr>
        <p:spPr>
          <a:xfrm>
            <a:off x="325236" y="1647742"/>
            <a:ext cx="4687339" cy="2554545"/>
          </a:xfrm>
          <a:prstGeom prst="rect">
            <a:avLst/>
          </a:prstGeom>
          <a:noFill/>
        </p:spPr>
        <p:txBody>
          <a:bodyPr wrap="square">
            <a:spAutoFit/>
          </a:bodyPr>
          <a:lstStyle/>
          <a:p>
            <a:pPr rtl="0">
              <a:spcBef>
                <a:spcPts val="0"/>
              </a:spcBef>
              <a:spcAft>
                <a:spcPts val="0"/>
              </a:spcAft>
            </a:pPr>
            <a:r>
              <a:rPr lang="en-US" sz="3200" b="0" i="0" u="none" strike="noStrike" dirty="0">
                <a:solidFill>
                  <a:srgbClr val="000000"/>
                </a:solidFill>
                <a:effectLst/>
                <a:latin typeface="Helvetica Neue" panose="020B0604020202020204" charset="0"/>
              </a:rPr>
              <a:t>Loss of bS21-2 </a:t>
            </a:r>
            <a:endParaRPr lang="en-US" sz="3200" b="0" dirty="0">
              <a:effectLst/>
            </a:endParaRPr>
          </a:p>
          <a:p>
            <a:pPr marL="517525"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Helvetica Neue" panose="020B0604020202020204" charset="0"/>
              </a:rPr>
              <a:t>change in virulence protein abundance</a:t>
            </a:r>
            <a:endParaRPr lang="en-US" sz="3200" b="0" i="0" u="none" strike="noStrike" dirty="0">
              <a:solidFill>
                <a:srgbClr val="4472C4"/>
              </a:solidFill>
              <a:effectLst/>
              <a:latin typeface="Arial" panose="020B0604020202020204" pitchFamily="34" charset="0"/>
            </a:endParaRPr>
          </a:p>
          <a:p>
            <a:pPr marL="517525"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Helvetica Neue" panose="020B0604020202020204" charset="0"/>
              </a:rPr>
              <a:t>reduces ability to grow in macrophage</a:t>
            </a:r>
            <a:endParaRPr lang="en-US" sz="3200" b="0" i="0" u="none" strike="noStrike" dirty="0">
              <a:solidFill>
                <a:srgbClr val="4472C4"/>
              </a:solidFill>
              <a:effectLst/>
              <a:latin typeface="Arial" panose="020B0604020202020204" pitchFamily="34" charset="0"/>
            </a:endParaRPr>
          </a:p>
        </p:txBody>
      </p:sp>
      <p:sp>
        <p:nvSpPr>
          <p:cNvPr id="10" name="TextBox 9">
            <a:extLst>
              <a:ext uri="{FF2B5EF4-FFF2-40B4-BE49-F238E27FC236}">
                <a16:creationId xmlns:a16="http://schemas.microsoft.com/office/drawing/2014/main" id="{0F48EE99-230A-8FB9-8BBE-4DEE416069F2}"/>
              </a:ext>
            </a:extLst>
          </p:cNvPr>
          <p:cNvSpPr txBox="1"/>
          <p:nvPr/>
        </p:nvSpPr>
        <p:spPr>
          <a:xfrm>
            <a:off x="5840731" y="5608910"/>
            <a:ext cx="6186746" cy="523220"/>
          </a:xfrm>
          <a:prstGeom prst="rect">
            <a:avLst/>
          </a:prstGeom>
          <a:noFill/>
        </p:spPr>
        <p:txBody>
          <a:bodyPr wrap="square">
            <a:spAutoFit/>
          </a:bodyPr>
          <a:lstStyle/>
          <a:p>
            <a:r>
              <a:rPr lang="en-US" sz="2800" b="0" i="0" u="none" strike="noStrike" dirty="0">
                <a:solidFill>
                  <a:srgbClr val="000000"/>
                </a:solidFill>
                <a:effectLst/>
                <a:latin typeface="Helvetica Neue" panose="020B0604020202020204" charset="0"/>
              </a:rPr>
              <a:t>bS21 is encoded by </a:t>
            </a:r>
            <a:r>
              <a:rPr lang="en-US" sz="2800" b="0" i="1" u="none" strike="noStrike" dirty="0" err="1">
                <a:solidFill>
                  <a:srgbClr val="000000"/>
                </a:solidFill>
                <a:effectLst/>
                <a:latin typeface="Helvetica Neue" panose="020B0604020202020204" charset="0"/>
              </a:rPr>
              <a:t>rpsU</a:t>
            </a:r>
            <a:endParaRPr lang="en-US" sz="2800" dirty="0"/>
          </a:p>
        </p:txBody>
      </p:sp>
    </p:spTree>
    <p:extLst>
      <p:ext uri="{BB962C8B-B14F-4D97-AF65-F5344CB8AC3E}">
        <p14:creationId xmlns:p14="http://schemas.microsoft.com/office/powerpoint/2010/main" val="427785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1"/>
        <p:cNvGrpSpPr/>
        <p:nvPr/>
      </p:nvGrpSpPr>
      <p:grpSpPr>
        <a:xfrm>
          <a:off x="0" y="0"/>
          <a:ext cx="0" cy="0"/>
          <a:chOff x="0" y="0"/>
          <a:chExt cx="0" cy="0"/>
        </a:xfrm>
      </p:grpSpPr>
      <p:sp>
        <p:nvSpPr>
          <p:cNvPr id="512" name="Google Shape;512;p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13" name="Google Shape;513;p6"/>
          <p:cNvSpPr txBox="1">
            <a:spLocks noGrp="1"/>
          </p:cNvSpPr>
          <p:nvPr>
            <p:ph type="title"/>
          </p:nvPr>
        </p:nvSpPr>
        <p:spPr>
          <a:xfrm>
            <a:off x="3190500" y="381000"/>
            <a:ext cx="6247200" cy="719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3506"/>
              <a:buFont typeface="Sorts Mill Goudy"/>
              <a:buNone/>
            </a:pPr>
            <a:r>
              <a:rPr lang="en-US" sz="3422"/>
              <a:t>Why Look At bS21-1 (and bS21-3)?</a:t>
            </a:r>
            <a:endParaRPr sz="3422" cap="none">
              <a:solidFill>
                <a:schemeClr val="dk1"/>
              </a:solidFill>
              <a:latin typeface="Sorts Mill Goudy"/>
              <a:ea typeface="Sorts Mill Goudy"/>
              <a:cs typeface="Sorts Mill Goudy"/>
              <a:sym typeface="Sorts Mill Goudy"/>
            </a:endParaRPr>
          </a:p>
        </p:txBody>
      </p:sp>
      <p:grpSp>
        <p:nvGrpSpPr>
          <p:cNvPr id="514" name="Google Shape;514;p6"/>
          <p:cNvGrpSpPr/>
          <p:nvPr/>
        </p:nvGrpSpPr>
        <p:grpSpPr>
          <a:xfrm>
            <a:off x="-106927" y="-280456"/>
            <a:ext cx="4451962" cy="6580281"/>
            <a:chOff x="-106927" y="-280456"/>
            <a:chExt cx="4451962" cy="6580281"/>
          </a:xfrm>
        </p:grpSpPr>
        <p:grpSp>
          <p:nvGrpSpPr>
            <p:cNvPr id="515" name="Google Shape;515;p6"/>
            <p:cNvGrpSpPr/>
            <p:nvPr/>
          </p:nvGrpSpPr>
          <p:grpSpPr>
            <a:xfrm rot="2700000">
              <a:off x="890329" y="26237"/>
              <a:ext cx="2457450" cy="3838575"/>
              <a:chOff x="587376" y="280988"/>
              <a:chExt cx="2457450" cy="3838575"/>
            </a:xfrm>
          </p:grpSpPr>
          <p:sp>
            <p:nvSpPr>
              <p:cNvPr id="516" name="Google Shape;516;p6"/>
              <p:cNvSpPr/>
              <p:nvPr/>
            </p:nvSpPr>
            <p:spPr>
              <a:xfrm>
                <a:off x="1816101" y="1443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17" name="Google Shape;517;p6"/>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18" name="Google Shape;518;p6"/>
              <p:cNvSpPr/>
              <p:nvPr/>
            </p:nvSpPr>
            <p:spPr>
              <a:xfrm>
                <a:off x="587376" y="1443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19" name="Google Shape;519;p6"/>
              <p:cNvSpPr/>
              <p:nvPr/>
            </p:nvSpPr>
            <p:spPr>
              <a:xfrm>
                <a:off x="587376" y="2205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0" name="Google Shape;520;p6"/>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1" name="Google Shape;521;p6"/>
              <p:cNvSpPr/>
              <p:nvPr/>
            </p:nvSpPr>
            <p:spPr>
              <a:xfrm>
                <a:off x="1816101" y="2967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2" name="Google Shape;522;p6"/>
              <p:cNvSpPr/>
              <p:nvPr/>
            </p:nvSpPr>
            <p:spPr>
              <a:xfrm>
                <a:off x="1816101" y="280988"/>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3" name="Google Shape;523;p6"/>
              <p:cNvSpPr/>
              <p:nvPr/>
            </p:nvSpPr>
            <p:spPr>
              <a:xfrm>
                <a:off x="1497013" y="280988"/>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4" name="Google Shape;524;p6"/>
              <p:cNvSpPr/>
              <p:nvPr/>
            </p:nvSpPr>
            <p:spPr>
              <a:xfrm>
                <a:off x="587376" y="1390651"/>
                <a:ext cx="1228725" cy="761999"/>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5" name="Google Shape;525;p6"/>
              <p:cNvSpPr/>
              <p:nvPr/>
            </p:nvSpPr>
            <p:spPr>
              <a:xfrm>
                <a:off x="1816101" y="1362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6" name="Google Shape;526;p6"/>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7" name="Google Shape;527;p6"/>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8" name="Google Shape;528;p6"/>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29" name="Google Shape;529;p6"/>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530" name="Google Shape;530;p6"/>
              <p:cNvGrpSpPr/>
              <p:nvPr/>
            </p:nvGrpSpPr>
            <p:grpSpPr>
              <a:xfrm>
                <a:off x="587376" y="280988"/>
                <a:ext cx="2457450" cy="3838575"/>
                <a:chOff x="587376" y="280988"/>
                <a:chExt cx="2457450" cy="3838575"/>
              </a:xfrm>
            </p:grpSpPr>
            <p:cxnSp>
              <p:nvCxnSpPr>
                <p:cNvPr id="531" name="Google Shape;531;p6"/>
                <p:cNvCxnSpPr/>
                <p:nvPr/>
              </p:nvCxnSpPr>
              <p:spPr>
                <a:xfrm>
                  <a:off x="587376"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532" name="Google Shape;532;p6"/>
                <p:cNvCxnSpPr/>
                <p:nvPr/>
              </p:nvCxnSpPr>
              <p:spPr>
                <a:xfrm rot="10800000" flipH="1">
                  <a:off x="1816101" y="1443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533" name="Google Shape;533;p6"/>
                <p:cNvCxnSpPr/>
                <p:nvPr/>
              </p:nvCxnSpPr>
              <p:spPr>
                <a:xfrm rot="10800000">
                  <a:off x="1816101" y="280988"/>
                  <a:ext cx="0" cy="3838575"/>
                </a:xfrm>
                <a:prstGeom prst="straightConnector1">
                  <a:avLst/>
                </a:prstGeom>
                <a:noFill/>
                <a:ln w="12700" cap="flat" cmpd="sng">
                  <a:solidFill>
                    <a:srgbClr val="FFFFFF"/>
                  </a:solidFill>
                  <a:prstDash val="solid"/>
                  <a:miter lim="800000"/>
                  <a:headEnd type="none" w="med" len="med"/>
                  <a:tailEnd type="none" w="med" len="med"/>
                </a:ln>
              </p:spPr>
            </p:cxnSp>
            <p:cxnSp>
              <p:nvCxnSpPr>
                <p:cNvPr id="534" name="Google Shape;534;p6"/>
                <p:cNvCxnSpPr/>
                <p:nvPr/>
              </p:nvCxnSpPr>
              <p:spPr>
                <a:xfrm>
                  <a:off x="587376"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535" name="Google Shape;535;p6"/>
                <p:cNvCxnSpPr/>
                <p:nvPr/>
              </p:nvCxnSpPr>
              <p:spPr>
                <a:xfrm rot="10800000" flipH="1">
                  <a:off x="1816101" y="2205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536" name="Google Shape;536;p6"/>
                <p:cNvCxnSpPr/>
                <p:nvPr/>
              </p:nvCxnSpPr>
              <p:spPr>
                <a:xfrm>
                  <a:off x="587376" y="2967038"/>
                  <a:ext cx="1228725" cy="709613"/>
                </a:xfrm>
                <a:prstGeom prst="straightConnector1">
                  <a:avLst/>
                </a:prstGeom>
                <a:noFill/>
                <a:ln w="12700" cap="rnd" cmpd="sng">
                  <a:solidFill>
                    <a:srgbClr val="FFFFFF"/>
                  </a:solidFill>
                  <a:prstDash val="solid"/>
                  <a:miter lim="800000"/>
                  <a:headEnd type="none" w="med" len="med"/>
                  <a:tailEnd type="none" w="med" len="med"/>
                </a:ln>
              </p:spPr>
            </p:cxnSp>
            <p:cxnSp>
              <p:nvCxnSpPr>
                <p:cNvPr id="537" name="Google Shape;537;p6"/>
                <p:cNvCxnSpPr/>
                <p:nvPr/>
              </p:nvCxnSpPr>
              <p:spPr>
                <a:xfrm rot="10800000" flipH="1">
                  <a:off x="1816101" y="2967038"/>
                  <a:ext cx="1228725" cy="709613"/>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538" name="Google Shape;538;p6"/>
            <p:cNvGrpSpPr/>
            <p:nvPr/>
          </p:nvGrpSpPr>
          <p:grpSpPr>
            <a:xfrm rot="-8100000">
              <a:off x="462804" y="3304268"/>
              <a:ext cx="1785984" cy="2261968"/>
              <a:chOff x="3125006" y="3120856"/>
              <a:chExt cx="1785984" cy="2261968"/>
            </a:xfrm>
          </p:grpSpPr>
          <p:grpSp>
            <p:nvGrpSpPr>
              <p:cNvPr id="539" name="Google Shape;539;p6"/>
              <p:cNvGrpSpPr/>
              <p:nvPr/>
            </p:nvGrpSpPr>
            <p:grpSpPr>
              <a:xfrm>
                <a:off x="3136819" y="3120856"/>
                <a:ext cx="1760933" cy="2261968"/>
                <a:chOff x="4749017" y="2945157"/>
                <a:chExt cx="1760933" cy="2261968"/>
              </a:xfrm>
            </p:grpSpPr>
            <p:cxnSp>
              <p:nvCxnSpPr>
                <p:cNvPr id="540" name="Google Shape;540;p6"/>
                <p:cNvCxnSpPr/>
                <p:nvPr/>
              </p:nvCxnSpPr>
              <p:spPr>
                <a:xfrm>
                  <a:off x="5630197" y="2998646"/>
                  <a:ext cx="0" cy="2208479"/>
                </a:xfrm>
                <a:prstGeom prst="straightConnector1">
                  <a:avLst/>
                </a:prstGeom>
                <a:noFill/>
                <a:ln w="12700" cap="flat" cmpd="sng">
                  <a:solidFill>
                    <a:srgbClr val="FFFFFF"/>
                  </a:solidFill>
                  <a:prstDash val="solid"/>
                  <a:round/>
                  <a:headEnd type="none" w="sm" len="sm"/>
                  <a:tailEnd type="none" w="sm" len="sm"/>
                </a:ln>
              </p:spPr>
            </p:cxnSp>
            <p:cxnSp>
              <p:nvCxnSpPr>
                <p:cNvPr id="541" name="Google Shape;541;p6"/>
                <p:cNvCxnSpPr/>
                <p:nvPr/>
              </p:nvCxnSpPr>
              <p:spPr>
                <a:xfrm>
                  <a:off x="4749017" y="4416771"/>
                  <a:ext cx="1760933" cy="0"/>
                </a:xfrm>
                <a:prstGeom prst="straightConnector1">
                  <a:avLst/>
                </a:prstGeom>
                <a:noFill/>
                <a:ln w="12700" cap="flat" cmpd="sng">
                  <a:solidFill>
                    <a:srgbClr val="FFFFFF"/>
                  </a:solidFill>
                  <a:prstDash val="solid"/>
                  <a:round/>
                  <a:headEnd type="none" w="sm" len="sm"/>
                  <a:tailEnd type="none" w="sm" len="sm"/>
                </a:ln>
              </p:spPr>
            </p:cxnSp>
            <p:sp>
              <p:nvSpPr>
                <p:cNvPr id="542" name="Google Shape;542;p6"/>
                <p:cNvSpPr/>
                <p:nvPr/>
              </p:nvSpPr>
              <p:spPr>
                <a:xfrm rot="-8100000">
                  <a:off x="5136242" y="3224252"/>
                  <a:ext cx="987915" cy="987915"/>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43" name="Google Shape;543;p6"/>
                <p:cNvSpPr/>
                <p:nvPr/>
              </p:nvSpPr>
              <p:spPr>
                <a:xfrm rot="-8100000">
                  <a:off x="5327037" y="3070731"/>
                  <a:ext cx="606323" cy="606323"/>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544" name="Google Shape;544;p6"/>
              <p:cNvGrpSpPr/>
              <p:nvPr/>
            </p:nvGrpSpPr>
            <p:grpSpPr>
              <a:xfrm>
                <a:off x="3125006" y="3171595"/>
                <a:ext cx="1785984" cy="1799739"/>
                <a:chOff x="6879836" y="3516901"/>
                <a:chExt cx="1785984" cy="1799739"/>
              </a:xfrm>
            </p:grpSpPr>
            <p:sp>
              <p:nvSpPr>
                <p:cNvPr id="545" name="Google Shape;545;p6"/>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46" name="Google Shape;546;p6"/>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547" name="Google Shape;547;p6"/>
            <p:cNvGrpSpPr/>
            <p:nvPr/>
          </p:nvGrpSpPr>
          <p:grpSpPr>
            <a:xfrm rot="10800000">
              <a:off x="555957" y="5254511"/>
              <a:ext cx="924389" cy="1045314"/>
              <a:chOff x="6200906" y="2967038"/>
              <a:chExt cx="924389" cy="1045314"/>
            </a:xfrm>
          </p:grpSpPr>
          <p:grpSp>
            <p:nvGrpSpPr>
              <p:cNvPr id="548" name="Google Shape;548;p6"/>
              <p:cNvGrpSpPr/>
              <p:nvPr/>
            </p:nvGrpSpPr>
            <p:grpSpPr>
              <a:xfrm>
                <a:off x="6808136" y="2967038"/>
                <a:ext cx="317159" cy="932400"/>
                <a:chOff x="6808136" y="2967038"/>
                <a:chExt cx="317159" cy="932400"/>
              </a:xfrm>
            </p:grpSpPr>
            <p:sp>
              <p:nvSpPr>
                <p:cNvPr id="549" name="Google Shape;549;p6"/>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50" name="Google Shape;550;p6"/>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551" name="Google Shape;551;p6"/>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552" name="Google Shape;552;p6"/>
              <p:cNvGrpSpPr/>
              <p:nvPr/>
            </p:nvGrpSpPr>
            <p:grpSpPr>
              <a:xfrm rot="-2700000" flipH="1">
                <a:off x="6484112" y="3104366"/>
                <a:ext cx="317159" cy="932400"/>
                <a:chOff x="6808136" y="2967038"/>
                <a:chExt cx="317159" cy="932400"/>
              </a:xfrm>
            </p:grpSpPr>
            <p:sp>
              <p:nvSpPr>
                <p:cNvPr id="553" name="Google Shape;553;p6"/>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54" name="Google Shape;554;p6"/>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555" name="Google Shape;555;p6"/>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grpSp>
      <p:cxnSp>
        <p:nvCxnSpPr>
          <p:cNvPr id="556" name="Google Shape;556;p6"/>
          <p:cNvCxnSpPr/>
          <p:nvPr/>
        </p:nvCxnSpPr>
        <p:spPr>
          <a:xfrm>
            <a:off x="5826000" y="2428148"/>
            <a:ext cx="540000" cy="0"/>
          </a:xfrm>
          <a:prstGeom prst="straightConnector1">
            <a:avLst/>
          </a:prstGeom>
          <a:noFill/>
          <a:ln w="12700" cap="flat" cmpd="sng">
            <a:solidFill>
              <a:srgbClr val="FFFFFF"/>
            </a:solidFill>
            <a:prstDash val="solid"/>
            <a:round/>
            <a:headEnd type="none" w="sm" len="sm"/>
            <a:tailEnd type="none" w="sm" len="sm"/>
          </a:ln>
        </p:spPr>
      </p:cxnSp>
      <p:sp>
        <p:nvSpPr>
          <p:cNvPr id="557" name="Google Shape;557;p6"/>
          <p:cNvSpPr txBox="1">
            <a:spLocks noGrp="1"/>
          </p:cNvSpPr>
          <p:nvPr>
            <p:ph type="body" idx="1"/>
          </p:nvPr>
        </p:nvSpPr>
        <p:spPr>
          <a:xfrm>
            <a:off x="2829150" y="1685925"/>
            <a:ext cx="6914700" cy="4241100"/>
          </a:xfrm>
          <a:prstGeom prst="rect">
            <a:avLst/>
          </a:prstGeom>
          <a:noFill/>
          <a:ln>
            <a:noFill/>
          </a:ln>
        </p:spPr>
        <p:txBody>
          <a:bodyPr spcFirstLastPara="1" wrap="square" lIns="91425" tIns="45700" rIns="91425" bIns="45700" anchor="t" anchorCtr="0">
            <a:noAutofit/>
          </a:bodyPr>
          <a:lstStyle/>
          <a:p>
            <a:pPr marL="360000" lvl="0" indent="-411117" algn="l" rtl="0">
              <a:lnSpc>
                <a:spcPct val="150000"/>
              </a:lnSpc>
              <a:spcBef>
                <a:spcPts val="0"/>
              </a:spcBef>
              <a:spcAft>
                <a:spcPts val="0"/>
              </a:spcAft>
              <a:buSzPts val="2200"/>
              <a:buFont typeface="Arial"/>
              <a:buChar char="●"/>
            </a:pPr>
            <a:r>
              <a:rPr lang="en-US" sz="2200" b="0" i="0" u="none" strike="noStrike">
                <a:solidFill>
                  <a:srgbClr val="000000"/>
                </a:solidFill>
                <a:latin typeface="Helvetica Neue"/>
                <a:ea typeface="Helvetica Neue"/>
                <a:cs typeface="Helvetica Neue"/>
                <a:sym typeface="Helvetica Neue"/>
              </a:rPr>
              <a:t>bS21-1 seem to contribute a similar negative regulatory </a:t>
            </a:r>
            <a:r>
              <a:rPr lang="en-US" sz="2200">
                <a:solidFill>
                  <a:srgbClr val="000000"/>
                </a:solidFill>
                <a:latin typeface="Helvetica Neue"/>
                <a:ea typeface="Helvetica Neue"/>
                <a:cs typeface="Helvetica Neue"/>
                <a:sym typeface="Helvetica Neue"/>
              </a:rPr>
              <a:t>effect</a:t>
            </a:r>
            <a:r>
              <a:rPr lang="en-US" sz="2200" b="0" i="0" u="none" strike="noStrike">
                <a:solidFill>
                  <a:srgbClr val="000000"/>
                </a:solidFill>
                <a:latin typeface="Helvetica Neue"/>
                <a:ea typeface="Helvetica Neue"/>
                <a:cs typeface="Helvetica Neue"/>
                <a:sym typeface="Helvetica Neue"/>
              </a:rPr>
              <a:t> on </a:t>
            </a:r>
            <a:r>
              <a:rPr lang="en-US" sz="2200" b="0" i="1" u="none" strike="noStrike">
                <a:solidFill>
                  <a:srgbClr val="000000"/>
                </a:solidFill>
                <a:latin typeface="Helvetica Neue"/>
                <a:ea typeface="Helvetica Neue"/>
                <a:cs typeface="Helvetica Neue"/>
                <a:sym typeface="Helvetica Neue"/>
              </a:rPr>
              <a:t>rpsU2</a:t>
            </a:r>
            <a:r>
              <a:rPr lang="en-US" sz="2200" b="0" i="0" u="none" strike="noStrike">
                <a:solidFill>
                  <a:srgbClr val="000000"/>
                </a:solidFill>
                <a:latin typeface="Helvetica Neue"/>
                <a:ea typeface="Helvetica Neue"/>
                <a:cs typeface="Helvetica Neue"/>
                <a:sym typeface="Helvetica Neue"/>
              </a:rPr>
              <a:t> transcript abundance</a:t>
            </a:r>
            <a:endParaRPr sz="2200" b="0" i="0" u="none" strike="noStrike">
              <a:solidFill>
                <a:srgbClr val="4472C4"/>
              </a:solidFill>
              <a:latin typeface="Arial"/>
              <a:ea typeface="Arial"/>
              <a:cs typeface="Arial"/>
              <a:sym typeface="Arial"/>
            </a:endParaRPr>
          </a:p>
          <a:p>
            <a:pPr marL="360000" lvl="0" indent="-411117" algn="l" rtl="0">
              <a:lnSpc>
                <a:spcPct val="150000"/>
              </a:lnSpc>
              <a:spcBef>
                <a:spcPts val="800"/>
              </a:spcBef>
              <a:spcAft>
                <a:spcPts val="0"/>
              </a:spcAft>
              <a:buSzPts val="2200"/>
              <a:buFont typeface="Arial"/>
              <a:buChar char="●"/>
            </a:pPr>
            <a:r>
              <a:rPr lang="en-US" sz="2200" b="0" i="0" u="none" strike="noStrike">
                <a:solidFill>
                  <a:srgbClr val="000000"/>
                </a:solidFill>
                <a:latin typeface="Helvetica Neue"/>
                <a:ea typeface="Helvetica Neue"/>
                <a:cs typeface="Helvetica Neue"/>
                <a:sym typeface="Helvetica Neue"/>
              </a:rPr>
              <a:t>Address the contribution of bS21-1 on the regulation of bS21-2</a:t>
            </a:r>
            <a:endParaRPr sz="2200" b="0" i="0" u="none" strike="noStrike">
              <a:solidFill>
                <a:srgbClr val="4472C4"/>
              </a:solidFill>
              <a:latin typeface="Arial"/>
              <a:ea typeface="Arial"/>
              <a:cs typeface="Arial"/>
              <a:sym typeface="Arial"/>
            </a:endParaRPr>
          </a:p>
          <a:p>
            <a:pPr marL="360000" lvl="0" indent="-411118" algn="l" rtl="0">
              <a:lnSpc>
                <a:spcPct val="150000"/>
              </a:lnSpc>
              <a:spcBef>
                <a:spcPts val="800"/>
              </a:spcBef>
              <a:spcAft>
                <a:spcPts val="0"/>
              </a:spcAft>
              <a:buSzPts val="2200"/>
              <a:buFont typeface="Arial"/>
              <a:buChar char="●"/>
            </a:pPr>
            <a:r>
              <a:rPr lang="en-US" sz="2200" b="0" i="0" u="none" strike="noStrike">
                <a:solidFill>
                  <a:srgbClr val="000000"/>
                </a:solidFill>
                <a:latin typeface="Helvetica Neue"/>
                <a:ea typeface="Helvetica Neue"/>
                <a:cs typeface="Helvetica Neue"/>
                <a:sym typeface="Helvetica Neue"/>
              </a:rPr>
              <a:t>Exploring environmental conditions to determine what may up-regulate the production of either bS21-1</a:t>
            </a:r>
            <a:endParaRPr sz="2200">
              <a:solidFill>
                <a:srgbClr val="000000"/>
              </a:solidFill>
              <a:latin typeface="Helvetica Neue"/>
              <a:ea typeface="Helvetica Neue"/>
              <a:cs typeface="Helvetica Neue"/>
              <a:sym typeface="Helvetica Neue"/>
            </a:endParaRPr>
          </a:p>
          <a:p>
            <a:pPr marL="1080000" lvl="2" indent="-372700" algn="l" rtl="0">
              <a:lnSpc>
                <a:spcPct val="150000"/>
              </a:lnSpc>
              <a:spcBef>
                <a:spcPts val="800"/>
              </a:spcBef>
              <a:spcAft>
                <a:spcPts val="0"/>
              </a:spcAft>
              <a:buSzPts val="2000"/>
              <a:buFont typeface="Arial"/>
              <a:buChar char="■"/>
            </a:pPr>
            <a:r>
              <a:rPr lang="en-US" sz="2200">
                <a:solidFill>
                  <a:srgbClr val="000000"/>
                </a:solidFill>
                <a:latin typeface="Helvetica Neue"/>
                <a:ea typeface="Helvetica Neue"/>
                <a:cs typeface="Helvetica Neue"/>
                <a:sym typeface="Helvetica Neue"/>
              </a:rPr>
              <a:t>1 and 3 less abundant in cell - harder study</a:t>
            </a:r>
            <a:endParaRPr sz="2200">
              <a:solidFill>
                <a:srgbClr val="000000"/>
              </a:solidFill>
              <a:latin typeface="Helvetica Neue"/>
              <a:ea typeface="Helvetica Neue"/>
              <a:cs typeface="Helvetica Neue"/>
              <a:sym typeface="Helvetica Neue"/>
            </a:endParaRPr>
          </a:p>
          <a:p>
            <a:pPr marL="360000" lvl="0" indent="-261575" algn="l" rtl="0">
              <a:lnSpc>
                <a:spcPct val="150000"/>
              </a:lnSpc>
              <a:spcBef>
                <a:spcPts val="1000"/>
              </a:spcBef>
              <a:spcAft>
                <a:spcPts val="0"/>
              </a:spcAft>
              <a:buSzPts val="2000"/>
              <a:buNone/>
            </a:pPr>
            <a:endParaRPr/>
          </a:p>
        </p:txBody>
      </p:sp>
      <p:grpSp>
        <p:nvGrpSpPr>
          <p:cNvPr id="558" name="Google Shape;558;p6"/>
          <p:cNvGrpSpPr/>
          <p:nvPr/>
        </p:nvGrpSpPr>
        <p:grpSpPr>
          <a:xfrm flipH="1">
            <a:off x="8139656" y="-12"/>
            <a:ext cx="4159297" cy="6287612"/>
            <a:chOff x="-106903" y="12213"/>
            <a:chExt cx="4159297" cy="6287612"/>
          </a:xfrm>
        </p:grpSpPr>
        <p:grpSp>
          <p:nvGrpSpPr>
            <p:cNvPr id="559" name="Google Shape;559;p6"/>
            <p:cNvGrpSpPr/>
            <p:nvPr/>
          </p:nvGrpSpPr>
          <p:grpSpPr>
            <a:xfrm rot="2700000">
              <a:off x="743995" y="379545"/>
              <a:ext cx="2457501" cy="3424633"/>
              <a:chOff x="587376" y="694897"/>
              <a:chExt cx="2457525" cy="3424666"/>
            </a:xfrm>
          </p:grpSpPr>
          <p:sp>
            <p:nvSpPr>
              <p:cNvPr id="560" name="Google Shape;560;p6"/>
              <p:cNvSpPr/>
              <p:nvPr/>
            </p:nvSpPr>
            <p:spPr>
              <a:xfrm>
                <a:off x="1816101" y="2205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1" name="Google Shape;561;p6"/>
              <p:cNvSpPr/>
              <p:nvPr/>
            </p:nvSpPr>
            <p:spPr>
              <a:xfrm>
                <a:off x="587376" y="2205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2" name="Google Shape;562;p6"/>
              <p:cNvSpPr/>
              <p:nvPr/>
            </p:nvSpPr>
            <p:spPr>
              <a:xfrm>
                <a:off x="587376" y="2967038"/>
                <a:ext cx="1228725" cy="790575"/>
              </a:xfrm>
              <a:custGeom>
                <a:avLst/>
                <a:gdLst/>
                <a:ahLst/>
                <a:cxnLst/>
                <a:rect l="l" t="t" r="r" b="b"/>
                <a:pathLst>
                  <a:path w="258" h="166" extrusionOk="0">
                    <a:moveTo>
                      <a:pt x="95" y="132"/>
                    </a:moveTo>
                    <a:cubicBezTo>
                      <a:pt x="147" y="162"/>
                      <a:pt x="206" y="166"/>
                      <a:pt x="258" y="149"/>
                    </a:cubicBezTo>
                    <a:cubicBezTo>
                      <a:pt x="0" y="0"/>
                      <a:pt x="0" y="0"/>
                      <a:pt x="0" y="0"/>
                    </a:cubicBezTo>
                    <a:cubicBezTo>
                      <a:pt x="11" y="54"/>
                      <a:pt x="44" y="102"/>
                      <a:pt x="95"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3" name="Google Shape;563;p6"/>
              <p:cNvSpPr/>
              <p:nvPr/>
            </p:nvSpPr>
            <p:spPr>
              <a:xfrm>
                <a:off x="1816101" y="2967038"/>
                <a:ext cx="1228725" cy="790575"/>
              </a:xfrm>
              <a:custGeom>
                <a:avLst/>
                <a:gdLst/>
                <a:ahLst/>
                <a:cxnLst/>
                <a:rect l="l" t="t" r="r" b="b"/>
                <a:pathLst>
                  <a:path w="258" h="166" extrusionOk="0">
                    <a:moveTo>
                      <a:pt x="162" y="132"/>
                    </a:moveTo>
                    <a:cubicBezTo>
                      <a:pt x="214" y="102"/>
                      <a:pt x="247" y="54"/>
                      <a:pt x="258" y="0"/>
                    </a:cubicBezTo>
                    <a:cubicBezTo>
                      <a:pt x="0" y="149"/>
                      <a:pt x="0" y="149"/>
                      <a:pt x="0" y="149"/>
                    </a:cubicBezTo>
                    <a:cubicBezTo>
                      <a:pt x="52" y="166"/>
                      <a:pt x="111" y="162"/>
                      <a:pt x="162" y="132"/>
                    </a:cubicBezTo>
                    <a:close/>
                  </a:path>
                </a:pathLst>
              </a:custGeom>
              <a:gradFill>
                <a:gsLst>
                  <a:gs pos="0">
                    <a:srgbClr val="FFFFFF">
                      <a:alpha val="80000"/>
                    </a:srgbClr>
                  </a:gs>
                  <a:gs pos="100000">
                    <a:srgbClr val="FFFFFF">
                      <a:alpha val="9803"/>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4" name="Google Shape;564;p6"/>
              <p:cNvSpPr/>
              <p:nvPr/>
            </p:nvSpPr>
            <p:spPr>
              <a:xfrm>
                <a:off x="1805158" y="740806"/>
                <a:ext cx="319088" cy="1419225"/>
              </a:xfrm>
              <a:custGeom>
                <a:avLst/>
                <a:gdLst/>
                <a:ahLst/>
                <a:cxnLst/>
                <a:rect l="l" t="t" r="r" b="b"/>
                <a:pathLst>
                  <a:path w="67" h="298" extrusionOk="0">
                    <a:moveTo>
                      <a:pt x="0" y="0"/>
                    </a:moveTo>
                    <a:cubicBezTo>
                      <a:pt x="0" y="298"/>
                      <a:pt x="0" y="298"/>
                      <a:pt x="0" y="298"/>
                    </a:cubicBezTo>
                    <a:cubicBezTo>
                      <a:pt x="41" y="261"/>
                      <a:pt x="67" y="208"/>
                      <a:pt x="67" y="149"/>
                    </a:cubicBezTo>
                    <a:cubicBezTo>
                      <a:pt x="67" y="89"/>
                      <a:pt x="41" y="36"/>
                      <a:pt x="0" y="0"/>
                    </a:cubicBezTo>
                    <a:close/>
                  </a:path>
                </a:pathLst>
              </a:custGeom>
              <a:gradFill>
                <a:gsLst>
                  <a:gs pos="0">
                    <a:srgbClr val="FFFFFF">
                      <a:alpha val="80000"/>
                    </a:srgbClr>
                  </a:gs>
                  <a:gs pos="100000">
                    <a:srgbClr val="FFFFFF">
                      <a:alpha val="9803"/>
                    </a:srgbClr>
                  </a:gs>
                </a:gsLst>
                <a:lin ang="2700006"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5" name="Google Shape;565;p6"/>
              <p:cNvSpPr/>
              <p:nvPr/>
            </p:nvSpPr>
            <p:spPr>
              <a:xfrm>
                <a:off x="1506983" y="694897"/>
                <a:ext cx="319088" cy="1419225"/>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44"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6" name="Google Shape;566;p6"/>
              <p:cNvSpPr/>
              <p:nvPr/>
            </p:nvSpPr>
            <p:spPr>
              <a:xfrm>
                <a:off x="587376" y="2124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25"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7" name="Google Shape;567;p6"/>
              <p:cNvSpPr/>
              <p:nvPr/>
            </p:nvSpPr>
            <p:spPr>
              <a:xfrm>
                <a:off x="1816101" y="2124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25"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8" name="Google Shape;568;p6"/>
              <p:cNvSpPr/>
              <p:nvPr/>
            </p:nvSpPr>
            <p:spPr>
              <a:xfrm>
                <a:off x="587376" y="2886075"/>
                <a:ext cx="1228725" cy="790575"/>
              </a:xfrm>
              <a:custGeom>
                <a:avLst/>
                <a:gdLst/>
                <a:ahLst/>
                <a:cxnLst/>
                <a:rect l="l" t="t" r="r" b="b"/>
                <a:pathLst>
                  <a:path w="258" h="166" extrusionOk="0">
                    <a:moveTo>
                      <a:pt x="0" y="17"/>
                    </a:moveTo>
                    <a:cubicBezTo>
                      <a:pt x="258" y="166"/>
                      <a:pt x="258" y="166"/>
                      <a:pt x="258" y="166"/>
                    </a:cubicBezTo>
                    <a:cubicBezTo>
                      <a:pt x="247" y="112"/>
                      <a:pt x="213" y="63"/>
                      <a:pt x="162" y="34"/>
                    </a:cubicBezTo>
                    <a:cubicBezTo>
                      <a:pt x="111" y="4"/>
                      <a:pt x="52" y="0"/>
                      <a:pt x="0" y="17"/>
                    </a:cubicBezTo>
                    <a:close/>
                  </a:path>
                </a:pathLst>
              </a:custGeom>
              <a:gradFill>
                <a:gsLst>
                  <a:gs pos="0">
                    <a:srgbClr val="FFFFFF">
                      <a:alpha val="80000"/>
                    </a:srgbClr>
                  </a:gs>
                  <a:gs pos="100000">
                    <a:srgbClr val="FFFFFF">
                      <a:alpha val="20000"/>
                    </a:srgbClr>
                  </a:gs>
                </a:gsLst>
                <a:lin ang="10800025"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69" name="Google Shape;569;p6"/>
              <p:cNvSpPr/>
              <p:nvPr/>
            </p:nvSpPr>
            <p:spPr>
              <a:xfrm>
                <a:off x="1816101" y="2886075"/>
                <a:ext cx="1228725" cy="790575"/>
              </a:xfrm>
              <a:custGeom>
                <a:avLst/>
                <a:gdLst/>
                <a:ahLst/>
                <a:cxnLst/>
                <a:rect l="l" t="t" r="r" b="b"/>
                <a:pathLst>
                  <a:path w="258" h="166" extrusionOk="0">
                    <a:moveTo>
                      <a:pt x="0" y="166"/>
                    </a:moveTo>
                    <a:cubicBezTo>
                      <a:pt x="258" y="17"/>
                      <a:pt x="258" y="17"/>
                      <a:pt x="258" y="17"/>
                    </a:cubicBezTo>
                    <a:cubicBezTo>
                      <a:pt x="206" y="0"/>
                      <a:pt x="147" y="4"/>
                      <a:pt x="96" y="34"/>
                    </a:cubicBezTo>
                    <a:cubicBezTo>
                      <a:pt x="44" y="63"/>
                      <a:pt x="11" y="112"/>
                      <a:pt x="0" y="166"/>
                    </a:cubicBezTo>
                    <a:close/>
                  </a:path>
                </a:pathLst>
              </a:custGeom>
              <a:gradFill>
                <a:gsLst>
                  <a:gs pos="0">
                    <a:srgbClr val="FFFFFF">
                      <a:alpha val="80000"/>
                    </a:srgbClr>
                  </a:gs>
                  <a:gs pos="100000">
                    <a:srgbClr val="FFFFFF">
                      <a:alpha val="20000"/>
                    </a:srgbClr>
                  </a:gs>
                </a:gsLst>
                <a:lin ang="10800025"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nvGrpSpPr>
              <p:cNvPr id="570" name="Google Shape;570;p6"/>
              <p:cNvGrpSpPr/>
              <p:nvPr/>
            </p:nvGrpSpPr>
            <p:grpSpPr>
              <a:xfrm>
                <a:off x="587376" y="2040863"/>
                <a:ext cx="2457525" cy="2078700"/>
                <a:chOff x="587376" y="2040863"/>
                <a:chExt cx="2457525" cy="2078700"/>
              </a:xfrm>
            </p:grpSpPr>
            <p:cxnSp>
              <p:nvCxnSpPr>
                <p:cNvPr id="571" name="Google Shape;571;p6"/>
                <p:cNvCxnSpPr/>
                <p:nvPr/>
              </p:nvCxnSpPr>
              <p:spPr>
                <a:xfrm rot="8100000" flipH="1">
                  <a:off x="1082356" y="2348145"/>
                  <a:ext cx="1475590" cy="1464135"/>
                </a:xfrm>
                <a:prstGeom prst="straightConnector1">
                  <a:avLst/>
                </a:prstGeom>
                <a:noFill/>
                <a:ln w="12700" cap="flat" cmpd="sng">
                  <a:solidFill>
                    <a:srgbClr val="FFFFFF"/>
                  </a:solidFill>
                  <a:prstDash val="solid"/>
                  <a:miter lim="800000"/>
                  <a:headEnd type="none" w="med" len="med"/>
                  <a:tailEnd type="none" w="med" len="med"/>
                </a:ln>
              </p:spPr>
            </p:cxnSp>
            <p:cxnSp>
              <p:nvCxnSpPr>
                <p:cNvPr id="572" name="Google Shape;572;p6"/>
                <p:cNvCxnSpPr/>
                <p:nvPr/>
              </p:nvCxnSpPr>
              <p:spPr>
                <a:xfrm>
                  <a:off x="587376" y="2205038"/>
                  <a:ext cx="1228800" cy="709500"/>
                </a:xfrm>
                <a:prstGeom prst="straightConnector1">
                  <a:avLst/>
                </a:prstGeom>
                <a:noFill/>
                <a:ln w="12700" cap="rnd" cmpd="sng">
                  <a:solidFill>
                    <a:srgbClr val="FFFFFF"/>
                  </a:solidFill>
                  <a:prstDash val="solid"/>
                  <a:miter lim="800000"/>
                  <a:headEnd type="none" w="med" len="med"/>
                  <a:tailEnd type="none" w="med" len="med"/>
                </a:ln>
              </p:spPr>
            </p:cxnSp>
            <p:cxnSp>
              <p:nvCxnSpPr>
                <p:cNvPr id="573" name="Google Shape;573;p6"/>
                <p:cNvCxnSpPr/>
                <p:nvPr/>
              </p:nvCxnSpPr>
              <p:spPr>
                <a:xfrm rot="10800000" flipH="1">
                  <a:off x="1816101" y="2205151"/>
                  <a:ext cx="1228800" cy="709500"/>
                </a:xfrm>
                <a:prstGeom prst="straightConnector1">
                  <a:avLst/>
                </a:prstGeom>
                <a:noFill/>
                <a:ln w="12700" cap="rnd" cmpd="sng">
                  <a:solidFill>
                    <a:srgbClr val="FFFFFF"/>
                  </a:solidFill>
                  <a:prstDash val="solid"/>
                  <a:miter lim="800000"/>
                  <a:headEnd type="none" w="med" len="med"/>
                  <a:tailEnd type="none" w="med" len="med"/>
                </a:ln>
              </p:spPr>
            </p:cxnSp>
            <p:cxnSp>
              <p:nvCxnSpPr>
                <p:cNvPr id="574" name="Google Shape;574;p6"/>
                <p:cNvCxnSpPr/>
                <p:nvPr/>
              </p:nvCxnSpPr>
              <p:spPr>
                <a:xfrm>
                  <a:off x="587376" y="2967038"/>
                  <a:ext cx="1228800" cy="709500"/>
                </a:xfrm>
                <a:prstGeom prst="straightConnector1">
                  <a:avLst/>
                </a:prstGeom>
                <a:noFill/>
                <a:ln w="12700" cap="rnd" cmpd="sng">
                  <a:solidFill>
                    <a:srgbClr val="FFFFFF"/>
                  </a:solidFill>
                  <a:prstDash val="solid"/>
                  <a:miter lim="800000"/>
                  <a:headEnd type="none" w="med" len="med"/>
                  <a:tailEnd type="none" w="med" len="med"/>
                </a:ln>
              </p:spPr>
            </p:cxnSp>
            <p:cxnSp>
              <p:nvCxnSpPr>
                <p:cNvPr id="575" name="Google Shape;575;p6"/>
                <p:cNvCxnSpPr/>
                <p:nvPr/>
              </p:nvCxnSpPr>
              <p:spPr>
                <a:xfrm rot="10800000" flipH="1">
                  <a:off x="1816101" y="2967151"/>
                  <a:ext cx="1228800" cy="709500"/>
                </a:xfrm>
                <a:prstGeom prst="straightConnector1">
                  <a:avLst/>
                </a:prstGeom>
                <a:noFill/>
                <a:ln w="12700" cap="rnd" cmpd="sng">
                  <a:solidFill>
                    <a:srgbClr val="FFFFFF"/>
                  </a:solidFill>
                  <a:prstDash val="solid"/>
                  <a:miter lim="800000"/>
                  <a:headEnd type="none" w="med" len="med"/>
                  <a:tailEnd type="none" w="med" len="med"/>
                </a:ln>
              </p:spPr>
            </p:cxnSp>
          </p:grpSp>
        </p:grpSp>
        <p:grpSp>
          <p:nvGrpSpPr>
            <p:cNvPr id="576" name="Google Shape;576;p6"/>
            <p:cNvGrpSpPr/>
            <p:nvPr/>
          </p:nvGrpSpPr>
          <p:grpSpPr>
            <a:xfrm rot="-8100000">
              <a:off x="462085" y="3303913"/>
              <a:ext cx="1785967" cy="2264242"/>
              <a:chOff x="3125006" y="3118681"/>
              <a:chExt cx="1785984" cy="2264264"/>
            </a:xfrm>
          </p:grpSpPr>
          <p:grpSp>
            <p:nvGrpSpPr>
              <p:cNvPr id="577" name="Google Shape;577;p6"/>
              <p:cNvGrpSpPr/>
              <p:nvPr/>
            </p:nvGrpSpPr>
            <p:grpSpPr>
              <a:xfrm>
                <a:off x="3136819" y="3118681"/>
                <a:ext cx="1761000" cy="2264264"/>
                <a:chOff x="4749017" y="2942982"/>
                <a:chExt cx="1761000" cy="2264264"/>
              </a:xfrm>
            </p:grpSpPr>
            <p:cxnSp>
              <p:nvCxnSpPr>
                <p:cNvPr id="578" name="Google Shape;578;p6"/>
                <p:cNvCxnSpPr/>
                <p:nvPr/>
              </p:nvCxnSpPr>
              <p:spPr>
                <a:xfrm>
                  <a:off x="5630197" y="2998646"/>
                  <a:ext cx="0" cy="2208600"/>
                </a:xfrm>
                <a:prstGeom prst="straightConnector1">
                  <a:avLst/>
                </a:prstGeom>
                <a:noFill/>
                <a:ln w="12700" cap="flat" cmpd="sng">
                  <a:solidFill>
                    <a:srgbClr val="FFFFFF"/>
                  </a:solidFill>
                  <a:prstDash val="solid"/>
                  <a:round/>
                  <a:headEnd type="none" w="sm" len="sm"/>
                  <a:tailEnd type="none" w="sm" len="sm"/>
                </a:ln>
              </p:spPr>
            </p:cxnSp>
            <p:cxnSp>
              <p:nvCxnSpPr>
                <p:cNvPr id="579" name="Google Shape;579;p6"/>
                <p:cNvCxnSpPr/>
                <p:nvPr/>
              </p:nvCxnSpPr>
              <p:spPr>
                <a:xfrm>
                  <a:off x="4749017" y="4416771"/>
                  <a:ext cx="1761000" cy="0"/>
                </a:xfrm>
                <a:prstGeom prst="straightConnector1">
                  <a:avLst/>
                </a:prstGeom>
                <a:noFill/>
                <a:ln w="12700" cap="flat" cmpd="sng">
                  <a:solidFill>
                    <a:srgbClr val="FFFFFF"/>
                  </a:solidFill>
                  <a:prstDash val="solid"/>
                  <a:round/>
                  <a:headEnd type="none" w="sm" len="sm"/>
                  <a:tailEnd type="none" w="sm" len="sm"/>
                </a:ln>
              </p:spPr>
            </p:cxnSp>
            <p:sp>
              <p:nvSpPr>
                <p:cNvPr id="580" name="Google Shape;580;p6"/>
                <p:cNvSpPr/>
                <p:nvPr/>
              </p:nvSpPr>
              <p:spPr>
                <a:xfrm rot="-8100000">
                  <a:off x="5135161" y="3221643"/>
                  <a:ext cx="990077" cy="990077"/>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81" name="Google Shape;581;p6"/>
                <p:cNvSpPr/>
                <p:nvPr/>
              </p:nvSpPr>
              <p:spPr>
                <a:xfrm rot="-8100000">
                  <a:off x="5326268" y="3068874"/>
                  <a:ext cx="607861" cy="607861"/>
                </a:xfrm>
                <a:custGeom>
                  <a:avLst/>
                  <a:gdLst/>
                  <a:ahLst/>
                  <a:cxnLst/>
                  <a:rect l="l" t="t" r="r" b="b"/>
                  <a:pathLst>
                    <a:path w="1302493" h="1302493" extrusionOk="0">
                      <a:moveTo>
                        <a:pt x="0" y="1302493"/>
                      </a:moveTo>
                      <a:lnTo>
                        <a:pt x="0" y="0"/>
                      </a:lnTo>
                      <a:lnTo>
                        <a:pt x="1302493" y="0"/>
                      </a:lnTo>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582" name="Google Shape;582;p6"/>
              <p:cNvGrpSpPr/>
              <p:nvPr/>
            </p:nvGrpSpPr>
            <p:grpSpPr>
              <a:xfrm>
                <a:off x="3125006" y="3171595"/>
                <a:ext cx="1785984" cy="1799739"/>
                <a:chOff x="6879836" y="3516901"/>
                <a:chExt cx="1785984" cy="1799739"/>
              </a:xfrm>
            </p:grpSpPr>
            <p:sp>
              <p:nvSpPr>
                <p:cNvPr id="583" name="Google Shape;583;p6"/>
                <p:cNvSpPr/>
                <p:nvPr/>
              </p:nvSpPr>
              <p:spPr>
                <a:xfrm>
                  <a:off x="6879836" y="3521665"/>
                  <a:ext cx="892801" cy="1794975"/>
                </a:xfrm>
                <a:custGeom>
                  <a:avLst/>
                  <a:gdLst/>
                  <a:ahLst/>
                  <a:cxnLst/>
                  <a:rect l="l" t="t" r="r" b="b"/>
                  <a:pathLst>
                    <a:path w="892801" h="1794975" extrusionOk="0">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a:gsLst>
                    <a:gs pos="0">
                      <a:srgbClr val="FFFFFF">
                        <a:alpha val="80000"/>
                      </a:srgbClr>
                    </a:gs>
                    <a:gs pos="100000">
                      <a:srgbClr val="FFFFFF">
                        <a:alpha val="20000"/>
                      </a:srgbClr>
                    </a:gs>
                  </a:gsLst>
                  <a:lin ang="18900044"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84" name="Google Shape;584;p6"/>
                <p:cNvSpPr/>
                <p:nvPr/>
              </p:nvSpPr>
              <p:spPr>
                <a:xfrm>
                  <a:off x="7772637" y="3516901"/>
                  <a:ext cx="893183" cy="1795123"/>
                </a:xfrm>
                <a:custGeom>
                  <a:avLst/>
                  <a:gdLst/>
                  <a:ahLst/>
                  <a:cxnLst/>
                  <a:rect l="l" t="t" r="r" b="b"/>
                  <a:pathLst>
                    <a:path w="893183" h="1795123" extrusionOk="0">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a:gsLst>
                    <a:gs pos="0">
                      <a:srgbClr val="FFFFFF">
                        <a:alpha val="80000"/>
                      </a:srgbClr>
                    </a:gs>
                    <a:gs pos="100000">
                      <a:srgbClr val="FFFFFF">
                        <a:alpha val="9803"/>
                      </a:srgbClr>
                    </a:gs>
                  </a:gsLst>
                  <a:lin ang="2700006"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grpSp>
        </p:grpSp>
        <p:grpSp>
          <p:nvGrpSpPr>
            <p:cNvPr id="585" name="Google Shape;585;p6"/>
            <p:cNvGrpSpPr/>
            <p:nvPr/>
          </p:nvGrpSpPr>
          <p:grpSpPr>
            <a:xfrm rot="10800000">
              <a:off x="555957" y="5254586"/>
              <a:ext cx="924361" cy="1045239"/>
              <a:chOff x="6200934" y="2967038"/>
              <a:chExt cx="924361" cy="1045239"/>
            </a:xfrm>
          </p:grpSpPr>
          <p:grpSp>
            <p:nvGrpSpPr>
              <p:cNvPr id="586" name="Google Shape;586;p6"/>
              <p:cNvGrpSpPr/>
              <p:nvPr/>
            </p:nvGrpSpPr>
            <p:grpSpPr>
              <a:xfrm>
                <a:off x="6808136" y="2967038"/>
                <a:ext cx="317159" cy="932400"/>
                <a:chOff x="6808136" y="2967038"/>
                <a:chExt cx="317159" cy="932400"/>
              </a:xfrm>
            </p:grpSpPr>
            <p:sp>
              <p:nvSpPr>
                <p:cNvPr id="587" name="Google Shape;587;p6"/>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44"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88" name="Google Shape;588;p6"/>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6"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589" name="Google Shape;589;p6"/>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nvGrpSpPr>
              <p:cNvPr id="590" name="Google Shape;590;p6"/>
              <p:cNvGrpSpPr/>
              <p:nvPr/>
            </p:nvGrpSpPr>
            <p:grpSpPr>
              <a:xfrm rot="-2700000" flipH="1">
                <a:off x="6484137" y="3104300"/>
                <a:ext cx="317156" cy="932391"/>
                <a:chOff x="6808136" y="2967038"/>
                <a:chExt cx="317159" cy="932400"/>
              </a:xfrm>
            </p:grpSpPr>
            <p:sp>
              <p:nvSpPr>
                <p:cNvPr id="591" name="Google Shape;591;p6"/>
                <p:cNvSpPr/>
                <p:nvPr/>
              </p:nvSpPr>
              <p:spPr>
                <a:xfrm>
                  <a:off x="6808136" y="2967038"/>
                  <a:ext cx="159772" cy="710627"/>
                </a:xfrm>
                <a:custGeom>
                  <a:avLst/>
                  <a:gdLst/>
                  <a:ahLst/>
                  <a:cxnLst/>
                  <a:rect l="l" t="t" r="r" b="b"/>
                  <a:pathLst>
                    <a:path w="67" h="298" extrusionOk="0">
                      <a:moveTo>
                        <a:pt x="0" y="149"/>
                      </a:moveTo>
                      <a:cubicBezTo>
                        <a:pt x="0" y="208"/>
                        <a:pt x="26" y="261"/>
                        <a:pt x="67" y="298"/>
                      </a:cubicBezTo>
                      <a:cubicBezTo>
                        <a:pt x="67" y="0"/>
                        <a:pt x="67" y="0"/>
                        <a:pt x="67" y="0"/>
                      </a:cubicBezTo>
                      <a:cubicBezTo>
                        <a:pt x="26" y="36"/>
                        <a:pt x="0" y="89"/>
                        <a:pt x="0" y="149"/>
                      </a:cubicBezTo>
                      <a:close/>
                    </a:path>
                  </a:pathLst>
                </a:custGeom>
                <a:gradFill>
                  <a:gsLst>
                    <a:gs pos="0">
                      <a:srgbClr val="FFFFFF">
                        <a:alpha val="80000"/>
                      </a:srgbClr>
                    </a:gs>
                    <a:gs pos="100000">
                      <a:srgbClr val="FFFFFF">
                        <a:alpha val="20000"/>
                      </a:srgbClr>
                    </a:gs>
                  </a:gsLst>
                  <a:lin ang="18900044"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592" name="Google Shape;592;p6"/>
                <p:cNvSpPr/>
                <p:nvPr/>
              </p:nvSpPr>
              <p:spPr>
                <a:xfrm>
                  <a:off x="6967908" y="2967038"/>
                  <a:ext cx="157387" cy="710627"/>
                </a:xfrm>
                <a:custGeom>
                  <a:avLst/>
                  <a:gdLst/>
                  <a:ahLst/>
                  <a:cxnLst/>
                  <a:rect l="l" t="t" r="r" b="b"/>
                  <a:pathLst>
                    <a:path w="66" h="298" extrusionOk="0">
                      <a:moveTo>
                        <a:pt x="0" y="0"/>
                      </a:moveTo>
                      <a:cubicBezTo>
                        <a:pt x="0" y="298"/>
                        <a:pt x="0" y="298"/>
                        <a:pt x="0" y="298"/>
                      </a:cubicBezTo>
                      <a:cubicBezTo>
                        <a:pt x="41" y="261"/>
                        <a:pt x="66" y="208"/>
                        <a:pt x="66" y="149"/>
                      </a:cubicBezTo>
                      <a:cubicBezTo>
                        <a:pt x="66" y="89"/>
                        <a:pt x="41" y="36"/>
                        <a:pt x="0" y="0"/>
                      </a:cubicBezTo>
                      <a:close/>
                    </a:path>
                  </a:pathLst>
                </a:custGeom>
                <a:gradFill>
                  <a:gsLst>
                    <a:gs pos="0">
                      <a:srgbClr val="FFFFFF">
                        <a:alpha val="80000"/>
                      </a:srgbClr>
                    </a:gs>
                    <a:gs pos="100000">
                      <a:srgbClr val="FFFFFF">
                        <a:alpha val="9803"/>
                      </a:srgbClr>
                    </a:gs>
                  </a:gsLst>
                  <a:lin ang="2700006"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cxnSp>
              <p:nvCxnSpPr>
                <p:cNvPr id="593" name="Google Shape;593;p6"/>
                <p:cNvCxnSpPr/>
                <p:nvPr/>
              </p:nvCxnSpPr>
              <p:spPr>
                <a:xfrm rot="10800000">
                  <a:off x="6967908" y="2967038"/>
                  <a:ext cx="0" cy="932400"/>
                </a:xfrm>
                <a:prstGeom prst="straightConnector1">
                  <a:avLst/>
                </a:prstGeom>
                <a:noFill/>
                <a:ln w="12700" cap="flat" cmpd="sng">
                  <a:solidFill>
                    <a:srgbClr val="FFFFFF"/>
                  </a:solidFill>
                  <a:prstDash val="solid"/>
                  <a:miter lim="800000"/>
                  <a:headEnd type="none" w="med" len="med"/>
                  <a:tailEnd type="none" w="med" len="med"/>
                </a:ln>
              </p:spPr>
            </p:cxn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5"/>
        <p:cNvGrpSpPr/>
        <p:nvPr/>
      </p:nvGrpSpPr>
      <p:grpSpPr>
        <a:xfrm>
          <a:off x="0" y="0"/>
          <a:ext cx="0" cy="0"/>
          <a:chOff x="0" y="0"/>
          <a:chExt cx="0" cy="0"/>
        </a:xfrm>
      </p:grpSpPr>
      <p:sp>
        <p:nvSpPr>
          <p:cNvPr id="446" name="Google Shape;446;p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47" name="Google Shape;447;p4"/>
          <p:cNvSpPr txBox="1">
            <a:spLocks noGrp="1"/>
          </p:cNvSpPr>
          <p:nvPr>
            <p:ph type="title"/>
          </p:nvPr>
        </p:nvSpPr>
        <p:spPr>
          <a:xfrm>
            <a:off x="4868987" y="395288"/>
            <a:ext cx="6317998" cy="1120439"/>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cap="none" dirty="0">
                <a:solidFill>
                  <a:schemeClr val="dk1"/>
                </a:solidFill>
                <a:latin typeface="Sorts Mill Goudy"/>
                <a:ea typeface="Sorts Mill Goudy"/>
                <a:cs typeface="Sorts Mill Goudy"/>
                <a:sym typeface="Sorts Mill Goudy"/>
              </a:rPr>
              <a:t>Why </a:t>
            </a:r>
            <a:r>
              <a:rPr lang="en-US" i="1" cap="none" dirty="0" err="1">
                <a:solidFill>
                  <a:schemeClr val="dk1"/>
                </a:solidFill>
                <a:latin typeface="Sorts Mill Goudy"/>
                <a:ea typeface="Sorts Mill Goudy"/>
                <a:cs typeface="Sorts Mill Goudy"/>
                <a:sym typeface="Sorts Mill Goudy"/>
              </a:rPr>
              <a:t>Francisella</a:t>
            </a:r>
            <a:r>
              <a:rPr lang="en-US" i="1" cap="none" dirty="0">
                <a:solidFill>
                  <a:schemeClr val="dk1"/>
                </a:solidFill>
                <a:latin typeface="Sorts Mill Goudy"/>
                <a:ea typeface="Sorts Mill Goudy"/>
                <a:cs typeface="Sorts Mill Goudy"/>
                <a:sym typeface="Sorts Mill Goudy"/>
              </a:rPr>
              <a:t> </a:t>
            </a:r>
            <a:r>
              <a:rPr lang="en-US" i="1" dirty="0" err="1"/>
              <a:t>t</a:t>
            </a:r>
            <a:r>
              <a:rPr lang="en-US" i="1" cap="none" dirty="0" err="1">
                <a:solidFill>
                  <a:schemeClr val="dk1"/>
                </a:solidFill>
                <a:latin typeface="Sorts Mill Goudy"/>
                <a:ea typeface="Sorts Mill Goudy"/>
                <a:cs typeface="Sorts Mill Goudy"/>
                <a:sym typeface="Sorts Mill Goudy"/>
              </a:rPr>
              <a:t>ularensis</a:t>
            </a:r>
            <a:r>
              <a:rPr lang="en-US" cap="none" dirty="0">
                <a:solidFill>
                  <a:schemeClr val="dk1"/>
                </a:solidFill>
                <a:latin typeface="Sorts Mill Goudy"/>
                <a:ea typeface="Sorts Mill Goudy"/>
                <a:cs typeface="Sorts Mill Goudy"/>
                <a:sym typeface="Sorts Mill Goudy"/>
              </a:rPr>
              <a:t>?</a:t>
            </a:r>
            <a:endParaRPr dirty="0"/>
          </a:p>
        </p:txBody>
      </p:sp>
      <p:pic>
        <p:nvPicPr>
          <p:cNvPr id="448" name="Google Shape;448;p4"/>
          <p:cNvPicPr preferRelativeResize="0"/>
          <p:nvPr/>
        </p:nvPicPr>
        <p:blipFill rotWithShape="1">
          <a:blip r:embed="rId3">
            <a:alphaModFix/>
          </a:blip>
          <a:srcRect l="23238" r="17857" b="-1"/>
          <a:stretch/>
        </p:blipFill>
        <p:spPr>
          <a:xfrm>
            <a:off x="20" y="10"/>
            <a:ext cx="3863955" cy="6857989"/>
          </a:xfrm>
          <a:prstGeom prst="rect">
            <a:avLst/>
          </a:prstGeom>
          <a:noFill/>
          <a:ln>
            <a:noFill/>
          </a:ln>
        </p:spPr>
      </p:pic>
      <p:cxnSp>
        <p:nvCxnSpPr>
          <p:cNvPr id="449" name="Google Shape;449;p4"/>
          <p:cNvCxnSpPr/>
          <p:nvPr/>
        </p:nvCxnSpPr>
        <p:spPr>
          <a:xfrm>
            <a:off x="7757986" y="1964598"/>
            <a:ext cx="540000" cy="0"/>
          </a:xfrm>
          <a:prstGeom prst="straightConnector1">
            <a:avLst/>
          </a:prstGeom>
          <a:noFill/>
          <a:ln w="12700" cap="flat" cmpd="sng">
            <a:solidFill>
              <a:srgbClr val="FFFFFF"/>
            </a:solidFill>
            <a:prstDash val="solid"/>
            <a:round/>
            <a:headEnd type="none" w="sm" len="sm"/>
            <a:tailEnd type="none" w="sm" len="sm"/>
          </a:ln>
        </p:spPr>
      </p:cxnSp>
      <p:sp>
        <p:nvSpPr>
          <p:cNvPr id="450" name="Google Shape;450;p4"/>
          <p:cNvSpPr txBox="1">
            <a:spLocks noGrp="1"/>
          </p:cNvSpPr>
          <p:nvPr>
            <p:ph type="dt" idx="10"/>
          </p:nvPr>
        </p:nvSpPr>
        <p:spPr>
          <a:xfrm>
            <a:off x="450000" y="6357168"/>
            <a:ext cx="1760150" cy="4616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20XX</a:t>
            </a:r>
            <a:endParaRPr/>
          </a:p>
        </p:txBody>
      </p:sp>
      <p:sp>
        <p:nvSpPr>
          <p:cNvPr id="451" name="Google Shape;451;p4"/>
          <p:cNvSpPr txBox="1">
            <a:spLocks noGrp="1"/>
          </p:cNvSpPr>
          <p:nvPr>
            <p:ph type="sldNum" idx="12"/>
          </p:nvPr>
        </p:nvSpPr>
        <p:spPr>
          <a:xfrm>
            <a:off x="9982800" y="6357600"/>
            <a:ext cx="1760150" cy="4608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grpSp>
        <p:nvGrpSpPr>
          <p:cNvPr id="452" name="Google Shape;452;p4"/>
          <p:cNvGrpSpPr/>
          <p:nvPr/>
        </p:nvGrpSpPr>
        <p:grpSpPr>
          <a:xfrm>
            <a:off x="4384861" y="1612538"/>
            <a:ext cx="7529011" cy="4774280"/>
            <a:chOff x="-80956" y="-26514"/>
            <a:chExt cx="6398955" cy="3389861"/>
          </a:xfrm>
        </p:grpSpPr>
        <p:sp>
          <p:nvSpPr>
            <p:cNvPr id="453" name="Google Shape;453;p4"/>
            <p:cNvSpPr/>
            <p:nvPr/>
          </p:nvSpPr>
          <p:spPr>
            <a:xfrm rot="5400000">
              <a:off x="3972224" y="-1615056"/>
              <a:ext cx="648031" cy="4043520"/>
            </a:xfrm>
            <a:prstGeom prst="round2SameRect">
              <a:avLst>
                <a:gd name="adj1" fmla="val 16667"/>
                <a:gd name="adj2" fmla="val 0"/>
              </a:avLst>
            </a:prstGeom>
            <a:solidFill>
              <a:srgbClr val="EED0CB">
                <a:alpha val="89803"/>
              </a:srgbClr>
            </a:solidFill>
            <a:ln w="10775" cap="flat" cmpd="sng">
              <a:solidFill>
                <a:srgbClr val="EED0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txBox="1"/>
            <p:nvPr/>
          </p:nvSpPr>
          <p:spPr>
            <a:xfrm>
              <a:off x="2274480" y="114322"/>
              <a:ext cx="4011886" cy="584763"/>
            </a:xfrm>
            <a:prstGeom prst="rect">
              <a:avLst/>
            </a:prstGeom>
            <a:noFill/>
            <a:ln>
              <a:noFill/>
            </a:ln>
          </p:spPr>
          <p:txBody>
            <a:bodyPr spcFirstLastPara="1" wrap="square" lIns="72375" tIns="36175" rIns="72375" bIns="36175" anchor="ctr" anchorCtr="0">
              <a:noAutofit/>
            </a:bodyPr>
            <a:lstStyle/>
            <a:p>
              <a:pPr marL="171450" marR="0" lvl="1" indent="-171450" algn="l" rtl="0">
                <a:lnSpc>
                  <a:spcPct val="90000"/>
                </a:lnSpc>
                <a:spcBef>
                  <a:spcPts val="0"/>
                </a:spcBef>
                <a:spcAft>
                  <a:spcPts val="0"/>
                </a:spcAft>
                <a:buClr>
                  <a:schemeClr val="dk1"/>
                </a:buClr>
                <a:buSzPts val="1900"/>
                <a:buFont typeface="Avenir"/>
                <a:buChar char="•"/>
              </a:pPr>
              <a:r>
                <a:rPr lang="en-US" sz="1900" dirty="0">
                  <a:solidFill>
                    <a:schemeClr val="dk1"/>
                  </a:solidFill>
                  <a:latin typeface="Avenir"/>
                  <a:ea typeface="Avenir"/>
                  <a:cs typeface="Avenir"/>
                  <a:sym typeface="Avenir"/>
                </a:rPr>
                <a:t>&lt;</a:t>
              </a:r>
              <a:r>
                <a:rPr lang="en-US" sz="1900" b="0" i="0" u="none" strike="noStrike" cap="none" dirty="0">
                  <a:solidFill>
                    <a:schemeClr val="dk1"/>
                  </a:solidFill>
                  <a:latin typeface="Avenir"/>
                  <a:ea typeface="Avenir"/>
                  <a:cs typeface="Avenir"/>
                  <a:sym typeface="Avenir"/>
                </a:rPr>
                <a:t>10 organisms of the bacteria</a:t>
              </a:r>
              <a:endParaRPr sz="1900" b="0" i="0" u="none" strike="noStrike" cap="none" dirty="0">
                <a:solidFill>
                  <a:schemeClr val="dk1"/>
                </a:solidFill>
                <a:latin typeface="Avenir"/>
                <a:ea typeface="Avenir"/>
                <a:cs typeface="Avenir"/>
                <a:sym typeface="Avenir"/>
              </a:endParaRPr>
            </a:p>
          </p:txBody>
        </p:sp>
        <p:sp>
          <p:nvSpPr>
            <p:cNvPr id="455" name="Google Shape;455;p4"/>
            <p:cNvSpPr/>
            <p:nvPr/>
          </p:nvSpPr>
          <p:spPr>
            <a:xfrm>
              <a:off x="0" y="1684"/>
              <a:ext cx="2274480" cy="810039"/>
            </a:xfrm>
            <a:prstGeom prst="roundRect">
              <a:avLst>
                <a:gd name="adj" fmla="val 16667"/>
              </a:avLst>
            </a:prstGeom>
            <a:solidFill>
              <a:srgbClr val="CF5928"/>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txBox="1"/>
            <p:nvPr/>
          </p:nvSpPr>
          <p:spPr>
            <a:xfrm>
              <a:off x="-80956" y="-26514"/>
              <a:ext cx="2383500" cy="810000"/>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Avenir"/>
                <a:buNone/>
              </a:pPr>
              <a:r>
                <a:rPr lang="en-US" sz="1900" b="0" i="0">
                  <a:solidFill>
                    <a:schemeClr val="lt1"/>
                  </a:solidFill>
                  <a:latin typeface="Avenir"/>
                  <a:ea typeface="Avenir"/>
                  <a:cs typeface="Avenir"/>
                  <a:sym typeface="Avenir"/>
                </a:rPr>
                <a:t>Highly Infectious       Tularemia AKA “Rabbit Fever”</a:t>
              </a:r>
              <a:endParaRPr sz="1900">
                <a:solidFill>
                  <a:schemeClr val="lt1"/>
                </a:solidFill>
                <a:latin typeface="Avenir"/>
                <a:ea typeface="Avenir"/>
                <a:cs typeface="Avenir"/>
                <a:sym typeface="Avenir"/>
              </a:endParaRPr>
            </a:p>
          </p:txBody>
        </p:sp>
        <p:sp>
          <p:nvSpPr>
            <p:cNvPr id="457" name="Google Shape;457;p4"/>
            <p:cNvSpPr/>
            <p:nvPr/>
          </p:nvSpPr>
          <p:spPr>
            <a:xfrm>
              <a:off x="0" y="852225"/>
              <a:ext cx="2274480" cy="810039"/>
            </a:xfrm>
            <a:prstGeom prst="roundRect">
              <a:avLst>
                <a:gd name="adj" fmla="val 16667"/>
              </a:avLst>
            </a:prstGeom>
            <a:solidFill>
              <a:srgbClr val="CF5928"/>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txBox="1"/>
            <p:nvPr/>
          </p:nvSpPr>
          <p:spPr>
            <a:xfrm>
              <a:off x="-54" y="796505"/>
              <a:ext cx="2274600" cy="851700"/>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Avenir"/>
                <a:buNone/>
              </a:pPr>
              <a:r>
                <a:rPr lang="en-US" sz="2100" b="0" i="0" dirty="0">
                  <a:solidFill>
                    <a:schemeClr val="lt1"/>
                  </a:solidFill>
                  <a:latin typeface="Avenir"/>
                  <a:ea typeface="Avenir"/>
                  <a:cs typeface="Avenir"/>
                  <a:sym typeface="Avenir"/>
                </a:rPr>
                <a:t>Large number hosts  and modes of transmission</a:t>
              </a:r>
              <a:endParaRPr sz="2100" dirty="0">
                <a:solidFill>
                  <a:schemeClr val="lt1"/>
                </a:solidFill>
                <a:latin typeface="Avenir"/>
                <a:ea typeface="Avenir"/>
                <a:cs typeface="Avenir"/>
                <a:sym typeface="Avenir"/>
              </a:endParaRPr>
            </a:p>
          </p:txBody>
        </p:sp>
        <p:sp>
          <p:nvSpPr>
            <p:cNvPr id="459" name="Google Shape;459;p4"/>
            <p:cNvSpPr/>
            <p:nvPr/>
          </p:nvSpPr>
          <p:spPr>
            <a:xfrm rot="5400000">
              <a:off x="3972224" y="86026"/>
              <a:ext cx="648031" cy="4043520"/>
            </a:xfrm>
            <a:prstGeom prst="round2SameRect">
              <a:avLst>
                <a:gd name="adj1" fmla="val 16667"/>
                <a:gd name="adj2" fmla="val 0"/>
              </a:avLst>
            </a:prstGeom>
            <a:solidFill>
              <a:srgbClr val="EED0CB">
                <a:alpha val="89803"/>
              </a:srgbClr>
            </a:solidFill>
            <a:ln w="10775" cap="flat" cmpd="sng">
              <a:solidFill>
                <a:srgbClr val="EED0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txBox="1"/>
            <p:nvPr/>
          </p:nvSpPr>
          <p:spPr>
            <a:xfrm>
              <a:off x="2274487" y="1604724"/>
              <a:ext cx="4011900" cy="795600"/>
            </a:xfrm>
            <a:prstGeom prst="rect">
              <a:avLst/>
            </a:prstGeom>
            <a:noFill/>
            <a:ln>
              <a:noFill/>
            </a:ln>
          </p:spPr>
          <p:txBody>
            <a:bodyPr spcFirstLastPara="1" wrap="square" lIns="72375" tIns="36175" rIns="72375" bIns="36175" anchor="ctr" anchorCtr="0">
              <a:noAutofit/>
            </a:bodyPr>
            <a:lstStyle/>
            <a:p>
              <a:pPr marL="0" marR="0" lvl="0" indent="0" algn="l" rtl="0">
                <a:lnSpc>
                  <a:spcPct val="90000"/>
                </a:lnSpc>
                <a:spcBef>
                  <a:spcPts val="0"/>
                </a:spcBef>
                <a:spcAft>
                  <a:spcPts val="0"/>
                </a:spcAft>
                <a:buNone/>
              </a:pPr>
              <a:endParaRPr sz="1900">
                <a:solidFill>
                  <a:schemeClr val="dk1"/>
                </a:solidFill>
                <a:latin typeface="Avenir"/>
                <a:ea typeface="Avenir"/>
                <a:cs typeface="Avenir"/>
                <a:sym typeface="Avenir"/>
              </a:endParaRPr>
            </a:p>
            <a:p>
              <a:pPr marL="171450" marR="0" lvl="1" indent="-171450" algn="l" rtl="0">
                <a:lnSpc>
                  <a:spcPct val="90000"/>
                </a:lnSpc>
                <a:spcBef>
                  <a:spcPts val="0"/>
                </a:spcBef>
                <a:spcAft>
                  <a:spcPts val="0"/>
                </a:spcAft>
                <a:buClr>
                  <a:schemeClr val="dk1"/>
                </a:buClr>
                <a:buSzPts val="1900"/>
                <a:buFont typeface="Avenir"/>
                <a:buChar char="•"/>
              </a:pPr>
              <a:r>
                <a:rPr lang="en-US" sz="1900">
                  <a:solidFill>
                    <a:schemeClr val="dk1"/>
                  </a:solidFill>
                  <a:latin typeface="Avenir"/>
                  <a:ea typeface="Avenir"/>
                  <a:cs typeface="Avenir"/>
                  <a:sym typeface="Avenir"/>
                </a:rPr>
                <a:t>Including life-threatening pneumonia and systemic infection</a:t>
              </a:r>
              <a:endParaRPr sz="1900">
                <a:solidFill>
                  <a:schemeClr val="dk1"/>
                </a:solidFill>
                <a:latin typeface="Avenir"/>
                <a:ea typeface="Avenir"/>
                <a:cs typeface="Avenir"/>
                <a:sym typeface="Avenir"/>
              </a:endParaRPr>
            </a:p>
            <a:p>
              <a:pPr marL="171450" marR="0" lvl="1" indent="-171450" algn="l" rtl="0">
                <a:lnSpc>
                  <a:spcPct val="90000"/>
                </a:lnSpc>
                <a:spcBef>
                  <a:spcPts val="0"/>
                </a:spcBef>
                <a:spcAft>
                  <a:spcPts val="0"/>
                </a:spcAft>
                <a:buClr>
                  <a:schemeClr val="dk1"/>
                </a:buClr>
                <a:buSzPts val="1900"/>
                <a:buFont typeface="Avenir"/>
                <a:buChar char="•"/>
              </a:pPr>
              <a:r>
                <a:rPr lang="en-US" sz="1900" b="0" i="0" u="none" strike="noStrike" cap="none">
                  <a:solidFill>
                    <a:schemeClr val="dk1"/>
                  </a:solidFill>
                  <a:latin typeface="Avenir"/>
                  <a:ea typeface="Avenir"/>
                  <a:cs typeface="Avenir"/>
                  <a:sym typeface="Avenir"/>
                </a:rPr>
                <a:t>Potential bioweapon</a:t>
              </a:r>
              <a:endParaRPr sz="1900" b="0" i="0" u="none" strike="noStrike" cap="none">
                <a:solidFill>
                  <a:schemeClr val="dk1"/>
                </a:solidFill>
                <a:latin typeface="Avenir"/>
                <a:ea typeface="Avenir"/>
                <a:cs typeface="Avenir"/>
                <a:sym typeface="Avenir"/>
              </a:endParaRPr>
            </a:p>
          </p:txBody>
        </p:sp>
        <p:sp>
          <p:nvSpPr>
            <p:cNvPr id="461" name="Google Shape;461;p4"/>
            <p:cNvSpPr/>
            <p:nvPr/>
          </p:nvSpPr>
          <p:spPr>
            <a:xfrm>
              <a:off x="0" y="1702766"/>
              <a:ext cx="2274480" cy="810039"/>
            </a:xfrm>
            <a:prstGeom prst="roundRect">
              <a:avLst>
                <a:gd name="adj" fmla="val 16667"/>
              </a:avLst>
            </a:prstGeom>
            <a:solidFill>
              <a:srgbClr val="CF5928"/>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txBox="1"/>
            <p:nvPr/>
          </p:nvSpPr>
          <p:spPr>
            <a:xfrm>
              <a:off x="-26507" y="1661225"/>
              <a:ext cx="2274600" cy="851700"/>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Avenir"/>
                <a:buNone/>
              </a:pPr>
              <a:r>
                <a:rPr lang="en-US" sz="2300" b="0" i="0" dirty="0">
                  <a:solidFill>
                    <a:schemeClr val="lt1"/>
                  </a:solidFill>
                  <a:latin typeface="Avenir"/>
                  <a:ea typeface="Avenir"/>
                  <a:cs typeface="Avenir"/>
                  <a:sym typeface="Avenir"/>
                </a:rPr>
                <a:t>Possible severe respiratory</a:t>
              </a:r>
              <a:r>
                <a:rPr lang="en-US" sz="2300" dirty="0">
                  <a:solidFill>
                    <a:schemeClr val="lt1"/>
                  </a:solidFill>
                  <a:latin typeface="Avenir"/>
                  <a:ea typeface="Avenir"/>
                  <a:cs typeface="Avenir"/>
                  <a:sym typeface="Avenir"/>
                </a:rPr>
                <a:t> </a:t>
              </a:r>
              <a:r>
                <a:rPr lang="en-US" sz="2300" b="0" i="0" dirty="0">
                  <a:solidFill>
                    <a:schemeClr val="lt1"/>
                  </a:solidFill>
                  <a:latin typeface="Avenir"/>
                  <a:ea typeface="Avenir"/>
                  <a:cs typeface="Avenir"/>
                  <a:sym typeface="Avenir"/>
                </a:rPr>
                <a:t>illness </a:t>
              </a:r>
              <a:endParaRPr sz="2300" dirty="0">
                <a:solidFill>
                  <a:schemeClr val="lt1"/>
                </a:solidFill>
                <a:latin typeface="Avenir"/>
                <a:ea typeface="Avenir"/>
                <a:cs typeface="Avenir"/>
                <a:sym typeface="Avenir"/>
              </a:endParaRPr>
            </a:p>
          </p:txBody>
        </p:sp>
        <p:sp>
          <p:nvSpPr>
            <p:cNvPr id="463" name="Google Shape;463;p4"/>
            <p:cNvSpPr/>
            <p:nvPr/>
          </p:nvSpPr>
          <p:spPr>
            <a:xfrm>
              <a:off x="0" y="2553308"/>
              <a:ext cx="2274480" cy="810039"/>
            </a:xfrm>
            <a:prstGeom prst="roundRect">
              <a:avLst>
                <a:gd name="adj" fmla="val 16667"/>
              </a:avLst>
            </a:prstGeom>
            <a:solidFill>
              <a:srgbClr val="CF5928"/>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txBox="1"/>
            <p:nvPr/>
          </p:nvSpPr>
          <p:spPr>
            <a:xfrm>
              <a:off x="39543" y="2592904"/>
              <a:ext cx="2195400" cy="731100"/>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chemeClr val="lt1"/>
                </a:buClr>
                <a:buSzPts val="1200"/>
                <a:buFont typeface="Avenir"/>
                <a:buNone/>
              </a:pPr>
              <a:r>
                <a:rPr lang="en-US" sz="2000" b="0" i="0">
                  <a:solidFill>
                    <a:schemeClr val="lt1"/>
                  </a:solidFill>
                  <a:latin typeface="Avenir"/>
                  <a:ea typeface="Avenir"/>
                  <a:cs typeface="Avenir"/>
                  <a:sym typeface="Avenir"/>
                </a:rPr>
                <a:t>Model: </a:t>
              </a:r>
              <a:r>
                <a:rPr lang="en-US" sz="2000" b="0" i="1">
                  <a:solidFill>
                    <a:schemeClr val="lt1"/>
                  </a:solidFill>
                  <a:latin typeface="Avenir"/>
                  <a:ea typeface="Avenir"/>
                  <a:cs typeface="Avenir"/>
                  <a:sym typeface="Avenir"/>
                </a:rPr>
                <a:t>F. tularensis</a:t>
              </a:r>
              <a:r>
                <a:rPr lang="en-US" sz="2000" b="0" i="0">
                  <a:solidFill>
                    <a:schemeClr val="lt1"/>
                  </a:solidFill>
                  <a:latin typeface="Avenir"/>
                  <a:ea typeface="Avenir"/>
                  <a:cs typeface="Avenir"/>
                  <a:sym typeface="Avenir"/>
                </a:rPr>
                <a:t> subsp. </a:t>
              </a:r>
              <a:r>
                <a:rPr lang="en-US" sz="2000" b="0" i="1">
                  <a:solidFill>
                    <a:schemeClr val="lt1"/>
                  </a:solidFill>
                  <a:latin typeface="Avenir"/>
                  <a:ea typeface="Avenir"/>
                  <a:cs typeface="Avenir"/>
                  <a:sym typeface="Avenir"/>
                </a:rPr>
                <a:t>holarctica</a:t>
              </a:r>
              <a:r>
                <a:rPr lang="en-US" sz="2000" b="0" i="0">
                  <a:solidFill>
                    <a:schemeClr val="lt1"/>
                  </a:solidFill>
                  <a:latin typeface="Avenir"/>
                  <a:ea typeface="Avenir"/>
                  <a:cs typeface="Avenir"/>
                  <a:sym typeface="Avenir"/>
                </a:rPr>
                <a:t> LVS (live vaccine strain)</a:t>
              </a:r>
              <a:endParaRPr sz="2000">
                <a:solidFill>
                  <a:schemeClr val="lt1"/>
                </a:solidFill>
                <a:latin typeface="Avenir"/>
                <a:ea typeface="Avenir"/>
                <a:cs typeface="Avenir"/>
                <a:sym typeface="Aveni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2"/>
        <p:cNvGrpSpPr/>
        <p:nvPr/>
      </p:nvGrpSpPr>
      <p:grpSpPr>
        <a:xfrm>
          <a:off x="0" y="0"/>
          <a:ext cx="0" cy="0"/>
          <a:chOff x="0" y="0"/>
          <a:chExt cx="0" cy="0"/>
        </a:xfrm>
      </p:grpSpPr>
      <p:sp>
        <p:nvSpPr>
          <p:cNvPr id="493" name="Google Shape;493;g16e9d3dca13_0_0"/>
          <p:cNvSpPr/>
          <p:nvPr/>
        </p:nvSpPr>
        <p:spPr>
          <a:xfrm>
            <a:off x="-78970" y="1151313"/>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94" name="Google Shape;494;g16e9d3dca13_0_0"/>
          <p:cNvSpPr txBox="1">
            <a:spLocks noGrp="1"/>
          </p:cNvSpPr>
          <p:nvPr>
            <p:ph type="title"/>
          </p:nvPr>
        </p:nvSpPr>
        <p:spPr>
          <a:xfrm>
            <a:off x="990000" y="395288"/>
            <a:ext cx="4078800" cy="1597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Sorts Mill Goudy"/>
              <a:buNone/>
            </a:pPr>
            <a:r>
              <a:rPr lang="en-US" cap="none">
                <a:solidFill>
                  <a:schemeClr val="dk1"/>
                </a:solidFill>
                <a:latin typeface="Sorts Mill Goudy"/>
                <a:ea typeface="Sorts Mill Goudy"/>
                <a:cs typeface="Sorts Mill Goudy"/>
                <a:sym typeface="Sorts Mill Goudy"/>
              </a:rPr>
              <a:t>Study of BS21 Homologs in </a:t>
            </a:r>
            <a:r>
              <a:rPr lang="en-US" i="1" cap="none">
                <a:solidFill>
                  <a:schemeClr val="dk1"/>
                </a:solidFill>
                <a:latin typeface="Sorts Mill Goudy"/>
                <a:ea typeface="Sorts Mill Goudy"/>
                <a:cs typeface="Sorts Mill Goudy"/>
                <a:sym typeface="Sorts Mill Goudy"/>
              </a:rPr>
              <a:t>F. Tularensis</a:t>
            </a:r>
            <a:r>
              <a:rPr lang="en-US" cap="none">
                <a:solidFill>
                  <a:schemeClr val="dk1"/>
                </a:solidFill>
                <a:latin typeface="Sorts Mill Goudy"/>
                <a:ea typeface="Sorts Mill Goudy"/>
                <a:cs typeface="Sorts Mill Goudy"/>
                <a:sym typeface="Sorts Mill Goudy"/>
              </a:rPr>
              <a:t>: Why?</a:t>
            </a:r>
            <a:endParaRPr/>
          </a:p>
        </p:txBody>
      </p:sp>
      <p:sp>
        <p:nvSpPr>
          <p:cNvPr id="495" name="Google Shape;495;g16e9d3dca13_0_0"/>
          <p:cNvSpPr txBox="1">
            <a:spLocks noGrp="1"/>
          </p:cNvSpPr>
          <p:nvPr>
            <p:ph type="body" idx="1"/>
          </p:nvPr>
        </p:nvSpPr>
        <p:spPr>
          <a:xfrm>
            <a:off x="381000" y="2269900"/>
            <a:ext cx="5600700" cy="4192500"/>
          </a:xfrm>
          <a:prstGeom prst="rect">
            <a:avLst/>
          </a:prstGeom>
          <a:noFill/>
          <a:ln>
            <a:noFill/>
          </a:ln>
        </p:spPr>
        <p:txBody>
          <a:bodyPr spcFirstLastPara="1" wrap="square" lIns="91425" tIns="45700" rIns="91425" bIns="45700" anchor="t" anchorCtr="0">
            <a:normAutofit/>
          </a:bodyPr>
          <a:lstStyle/>
          <a:p>
            <a:pPr marL="360000" lvl="0" indent="-398100" algn="l" rtl="0">
              <a:lnSpc>
                <a:spcPct val="140000"/>
              </a:lnSpc>
              <a:spcBef>
                <a:spcPts val="1200"/>
              </a:spcBef>
              <a:spcAft>
                <a:spcPts val="0"/>
              </a:spcAft>
              <a:buSzPts val="2400"/>
              <a:buChar char="·"/>
            </a:pPr>
            <a:r>
              <a:rPr lang="en-US" sz="2400" dirty="0"/>
              <a:t>Most bacteria have 0 or 1 homolog of this gene</a:t>
            </a:r>
            <a:endParaRPr sz="2400" b="0" dirty="0"/>
          </a:p>
          <a:p>
            <a:pPr marL="360000" lvl="0" indent="-398100" algn="l" rtl="0">
              <a:lnSpc>
                <a:spcPct val="140000"/>
              </a:lnSpc>
              <a:spcBef>
                <a:spcPts val="1200"/>
              </a:spcBef>
              <a:spcAft>
                <a:spcPts val="0"/>
              </a:spcAft>
              <a:buSzPts val="2400"/>
              <a:buChar char="·"/>
            </a:pPr>
            <a:r>
              <a:rPr lang="en-US" sz="2400" b="0" i="0" u="none" strike="noStrike" dirty="0"/>
              <a:t>Loss of bS21-2 : decreased virulence &amp; intramacrophage growth defect. </a:t>
            </a:r>
            <a:endParaRPr sz="2400" b="0" i="0" u="none" strike="noStrike" dirty="0"/>
          </a:p>
          <a:p>
            <a:pPr marL="360000" lvl="0" indent="-398100" algn="l" rtl="0">
              <a:lnSpc>
                <a:spcPct val="140000"/>
              </a:lnSpc>
              <a:spcBef>
                <a:spcPts val="1200"/>
              </a:spcBef>
              <a:spcAft>
                <a:spcPts val="0"/>
              </a:spcAft>
              <a:buSzPts val="2400"/>
              <a:buChar char="·"/>
            </a:pPr>
            <a:r>
              <a:rPr lang="en-US" sz="2400" dirty="0"/>
              <a:t>RNA Seq Data suggests bS21-2 negatively regulates its own mRNA</a:t>
            </a:r>
            <a:endParaRPr sz="2400" i="0" dirty="0"/>
          </a:p>
        </p:txBody>
      </p:sp>
      <p:cxnSp>
        <p:nvCxnSpPr>
          <p:cNvPr id="496" name="Google Shape;496;g16e9d3dca13_0_0"/>
          <p:cNvCxnSpPr/>
          <p:nvPr/>
        </p:nvCxnSpPr>
        <p:spPr>
          <a:xfrm>
            <a:off x="6096000" y="540033"/>
            <a:ext cx="0" cy="5778000"/>
          </a:xfrm>
          <a:prstGeom prst="straightConnector1">
            <a:avLst/>
          </a:prstGeom>
          <a:noFill/>
          <a:ln w="12700" cap="flat" cmpd="sng">
            <a:solidFill>
              <a:srgbClr val="FFFFFF"/>
            </a:solidFill>
            <a:prstDash val="solid"/>
            <a:round/>
            <a:headEnd type="none" w="sm" len="sm"/>
            <a:tailEnd type="none" w="sm" len="sm"/>
          </a:ln>
        </p:spPr>
      </p:cxnSp>
      <p:pic>
        <p:nvPicPr>
          <p:cNvPr id="4098" name="Picture 2" descr="Simplification of ribosomes in bacteria with tiny genomes | bioRxiv">
            <a:extLst>
              <a:ext uri="{FF2B5EF4-FFF2-40B4-BE49-F238E27FC236}">
                <a16:creationId xmlns:a16="http://schemas.microsoft.com/office/drawing/2014/main" id="{5AB33F46-F235-B11D-DA05-3167F0157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894" y="41564"/>
            <a:ext cx="6050816" cy="5606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AEC5B5-F468-219B-F9E2-F9539AB1AB38}"/>
              </a:ext>
            </a:extLst>
          </p:cNvPr>
          <p:cNvSpPr txBox="1"/>
          <p:nvPr/>
        </p:nvSpPr>
        <p:spPr>
          <a:xfrm>
            <a:off x="1" y="6333235"/>
            <a:ext cx="12191999" cy="523220"/>
          </a:xfrm>
          <a:prstGeom prst="rect">
            <a:avLst/>
          </a:prstGeom>
          <a:noFill/>
        </p:spPr>
        <p:txBody>
          <a:bodyPr wrap="square" rtlCol="0">
            <a:spAutoFit/>
          </a:bodyPr>
          <a:lstStyle/>
          <a:p>
            <a:r>
              <a:rPr lang="en-US" dirty="0"/>
              <a:t>https://www.google.com/url?sa=i&amp;url=https%3A%2F%2Fwww.biorxiv.org%2Fcontent%2F10.1101%2F755876v1.full&amp;psig=AOvVaw0_glOjXPzZTwN0G97sbVsp&amp;ust=1667360811952000&amp;source=images&amp;cd=vfe&amp;ved=0CA0QjhxqFwoTCPjs6ZmJjPsCFQAAAAAdAAAAABAR</a:t>
            </a:r>
          </a:p>
        </p:txBody>
      </p:sp>
      <p:sp>
        <p:nvSpPr>
          <p:cNvPr id="3" name="TextBox 2">
            <a:extLst>
              <a:ext uri="{FF2B5EF4-FFF2-40B4-BE49-F238E27FC236}">
                <a16:creationId xmlns:a16="http://schemas.microsoft.com/office/drawing/2014/main" id="{07E32CD7-A6A5-CD95-C6F6-03941C6B2796}"/>
              </a:ext>
            </a:extLst>
          </p:cNvPr>
          <p:cNvSpPr txBox="1"/>
          <p:nvPr/>
        </p:nvSpPr>
        <p:spPr>
          <a:xfrm>
            <a:off x="5935287" y="5806440"/>
            <a:ext cx="5960223" cy="646331"/>
          </a:xfrm>
          <a:prstGeom prst="rect">
            <a:avLst/>
          </a:prstGeom>
          <a:noFill/>
        </p:spPr>
        <p:txBody>
          <a:bodyPr wrap="square" rtlCol="0">
            <a:spAutoFit/>
          </a:bodyPr>
          <a:lstStyle/>
          <a:p>
            <a:pPr algn="l"/>
            <a:r>
              <a:rPr lang="en-US" sz="1800" dirty="0">
                <a:solidFill>
                  <a:schemeClr val="tx1"/>
                </a:solidFill>
                <a:latin typeface="Google Sans"/>
              </a:rPr>
              <a:t>Simplification of ribosomes in bacteria with tiny genomes | </a:t>
            </a:r>
            <a:r>
              <a:rPr lang="en-US" sz="1800" dirty="0" err="1">
                <a:solidFill>
                  <a:schemeClr val="tx1"/>
                </a:solidFill>
                <a:latin typeface="Google Sans"/>
              </a:rPr>
              <a:t>bioRxi</a:t>
            </a:r>
            <a:endParaRPr lang="en-US" sz="1800" b="0" i="0" dirty="0">
              <a:solidFill>
                <a:schemeClr val="tx1"/>
              </a:solidFill>
              <a:effectLst/>
              <a:latin typeface="Google Sans"/>
            </a:endParaRPr>
          </a:p>
        </p:txBody>
      </p:sp>
    </p:spTree>
  </p:cSld>
  <p:clrMapOvr>
    <a:masterClrMapping/>
  </p:clrMapOvr>
</p:sld>
</file>

<file path=ppt/theme/theme1.xml><?xml version="1.0" encoding="utf-8"?>
<a:theme xmlns:a="http://schemas.openxmlformats.org/drawingml/2006/main" name="FrostyVTI">
  <a:themeElements>
    <a:clrScheme name="Frosty">
      <a:dk1>
        <a:srgbClr val="000000"/>
      </a:dk1>
      <a:lt1>
        <a:srgbClr val="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Widescreen</PresentationFormat>
  <Paragraphs>132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Google Sans</vt:lpstr>
      <vt:lpstr>Sorts Mill Goudy</vt:lpstr>
      <vt:lpstr>Helvetica Neue</vt:lpstr>
      <vt:lpstr>Calibri</vt:lpstr>
      <vt:lpstr>Noto Sans Symbols</vt:lpstr>
      <vt:lpstr>Avenir</vt:lpstr>
      <vt:lpstr>Arial</vt:lpstr>
      <vt:lpstr>Times New Roman</vt:lpstr>
      <vt:lpstr>FrostyVTI</vt:lpstr>
      <vt:lpstr>The Search for bS21-1 Upregulation in Francisella tularensis </vt:lpstr>
      <vt:lpstr>Big Picture What Are We Studying?</vt:lpstr>
      <vt:lpstr>Study of bS21 </vt:lpstr>
      <vt:lpstr>RNA Seq Data Suggest bS21-2 Negatively Regulates its Own mRNA </vt:lpstr>
      <vt:lpstr>PowerPoint Presentation</vt:lpstr>
      <vt:lpstr>PowerPoint Presentation</vt:lpstr>
      <vt:lpstr>Why Look At bS21-1 (and bS21-3)?</vt:lpstr>
      <vt:lpstr>Why Francisella tularensis?</vt:lpstr>
      <vt:lpstr>Study of BS21 Homologs in F. Tularensis: Why?</vt:lpstr>
      <vt:lpstr>How to Look at Upregulation of bS21-1: Transposon</vt:lpstr>
      <vt:lpstr>Transposon Mechanism and Significance</vt:lpstr>
      <vt:lpstr>PowerPoint Presentation</vt:lpstr>
      <vt:lpstr>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Search for bS21-1 Upregulation in Francisella tularensis </dc:title>
  <dc:creator>Brenna Levesque</dc:creator>
  <cp:lastModifiedBy>Brenna Levesque</cp:lastModifiedBy>
  <cp:revision>1</cp:revision>
  <dcterms:created xsi:type="dcterms:W3CDTF">2022-10-18T01:44:33Z</dcterms:created>
  <dcterms:modified xsi:type="dcterms:W3CDTF">2022-11-01T04:23:39Z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