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5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8491F-46E8-1940-94E6-093060DD20A2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5366A-8BE0-A447-A7E7-627492AD4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94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251 (about 250 genes)</a:t>
            </a:r>
          </a:p>
          <a:p>
            <a:endParaRPr lang="en-US" dirty="0"/>
          </a:p>
          <a:p>
            <a:r>
              <a:rPr lang="en-US" dirty="0"/>
              <a:t>Green: 22</a:t>
            </a:r>
          </a:p>
          <a:p>
            <a:r>
              <a:rPr lang="en-US" dirty="0"/>
              <a:t>Purple: 1</a:t>
            </a:r>
          </a:p>
          <a:p>
            <a:r>
              <a:rPr lang="en-US" dirty="0"/>
              <a:t>Red: 166</a:t>
            </a:r>
          </a:p>
          <a:p>
            <a:r>
              <a:rPr lang="en-US" dirty="0"/>
              <a:t>Blue: 62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BC6B9A-508C-1542-B829-2575F648DE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446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39" y="4260273"/>
            <a:ext cx="9193260" cy="13785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0A66-A280-3C48-AC3E-E06C441D4B17}" type="datetime1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2586"/>
            <a:ext cx="10363200" cy="1470025"/>
          </a:xfrm>
        </p:spPr>
        <p:txBody>
          <a:bodyPr/>
          <a:lstStyle>
            <a:lvl1pPr>
              <a:defRPr>
                <a:solidFill>
                  <a:srgbClr val="073E8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260272"/>
            <a:ext cx="121920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1267995"/>
            <a:ext cx="121920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81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31D8-5952-6142-A29D-EE42E01DE3AB}" type="datetime1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E66E976-0880-A04F-B08F-F057675A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04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31C49-34C5-3F40-AFFD-EF8DB49D26A5}" type="datetime1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E66E976-0880-A04F-B08F-F057675A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4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18204"/>
            <a:ext cx="12081163" cy="1104954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77543"/>
            <a:ext cx="12081161" cy="4760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C145-08C0-4444-AFD9-4C43A269DE15}" type="datetime1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77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52A6-043C-F14D-AEF4-1BFAFC57C13B}" type="datetime1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53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EAEA3-4E8F-9A4E-81BA-84C3EE09492E}" type="datetime1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82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5173-EC6A-2744-8848-A25EEC34AED9}" type="datetime1">
              <a:rPr lang="en-US" smtClean="0"/>
              <a:t>10/21/21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5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D27-4F27-C247-83EA-5291BC37089A}" type="datetime1">
              <a:rPr lang="en-US" smtClean="0"/>
              <a:t>10/21/21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E66E976-0880-A04F-B08F-F057675A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0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BD3BB-1CE4-AE43-BD5A-26E3A770DE68}" type="datetime1">
              <a:rPr lang="en-US" smtClean="0"/>
              <a:t>10/21/21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E66E976-0880-A04F-B08F-F057675A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8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DF61-39C8-B043-843D-37384AC730CF}" type="datetime1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E66E976-0880-A04F-B08F-F057675A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1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BF87-BB6B-FA43-BCAF-7399608A4CF6}" type="datetime1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E66E976-0880-A04F-B08F-F057675A0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0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1695" y="94758"/>
            <a:ext cx="11528612" cy="1092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65668"/>
            <a:ext cx="10972800" cy="4760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AA029-F6A1-A44D-B286-B03344DBD758}" type="datetime1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0" y="1276272"/>
            <a:ext cx="1219263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87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26BD1-F2E9-D746-A563-53D50EA0A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Cells lacking bS21-2 have changes in protein, not transcript, abundance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569CE3-0191-9F40-BAC6-153246520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5408" t="62973" r="62628" b="13374"/>
          <a:stretch/>
        </p:blipFill>
        <p:spPr>
          <a:xfrm>
            <a:off x="-194258" y="1222726"/>
            <a:ext cx="5929315" cy="5678138"/>
          </a:xfrm>
        </p:spPr>
      </p:pic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94905A2-2418-7444-8B75-F00D661FF055}"/>
              </a:ext>
            </a:extLst>
          </p:cNvPr>
          <p:cNvSpPr txBox="1">
            <a:spLocks/>
          </p:cNvSpPr>
          <p:nvPr/>
        </p:nvSpPr>
        <p:spPr>
          <a:xfrm>
            <a:off x="5772783" y="1576527"/>
            <a:ext cx="6846349" cy="4543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Century Gothic"/>
                <a:ea typeface="+mn-ea"/>
                <a:cs typeface="Century Gothic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Century Gothic"/>
                <a:ea typeface="+mn-ea"/>
                <a:cs typeface="Century Gothic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Century Gothic"/>
                <a:ea typeface="+mn-ea"/>
                <a:cs typeface="Century Gothic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Century Gothic"/>
                <a:ea typeface="+mn-ea"/>
                <a:cs typeface="Century Gothic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Century Gothic"/>
                <a:ea typeface="+mn-ea"/>
                <a:cs typeface="Century Gothic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</a:rPr>
              <a:t>WT vs ∆bS21-2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</a:rPr>
              <a:t>Significant abundance change:</a:t>
            </a:r>
          </a:p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n-ea"/>
              </a:rPr>
              <a:t>Protein (166)</a:t>
            </a:r>
          </a:p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entury Gothic"/>
                <a:ea typeface="+mn-ea"/>
              </a:rPr>
              <a:t>Transcript (62)</a:t>
            </a:r>
          </a:p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/>
                <a:ea typeface="+mn-ea"/>
              </a:rPr>
              <a:t>Transcript and protein (concordant; 22)</a:t>
            </a:r>
          </a:p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</a:rPr>
              <a:t>Transcript and protein (discordant; 1)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7FB00E31-25EF-B048-9059-D3FE893D78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08" t="82489" r="62628" b="13374"/>
          <a:stretch/>
        </p:blipFill>
        <p:spPr>
          <a:xfrm>
            <a:off x="-194258" y="5907818"/>
            <a:ext cx="5929315" cy="993045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32F9A1D3-940E-BA4D-AF79-9DC0F794D4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09" t="62973" r="87274" b="13374"/>
          <a:stretch/>
        </p:blipFill>
        <p:spPr>
          <a:xfrm>
            <a:off x="-194257" y="1222726"/>
            <a:ext cx="1357311" cy="56781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555E674-DF7F-F341-9056-44073D8A62A8}"/>
              </a:ext>
            </a:extLst>
          </p:cNvPr>
          <p:cNvSpPr txBox="1"/>
          <p:nvPr/>
        </p:nvSpPr>
        <p:spPr>
          <a:xfrm>
            <a:off x="5131659" y="5822095"/>
            <a:ext cx="70603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Consistent with bS21 regulating gene expression at level of translation</a:t>
            </a:r>
          </a:p>
        </p:txBody>
      </p:sp>
    </p:spTree>
    <p:extLst>
      <p:ext uri="{BB962C8B-B14F-4D97-AF65-F5344CB8AC3E}">
        <p14:creationId xmlns:p14="http://schemas.microsoft.com/office/powerpoint/2010/main" val="389168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uiExpand="1" build="p"/>
      <p:bldP spid="4" grpId="0"/>
    </p:bldLst>
  </p:timing>
</p:sld>
</file>

<file path=ppt/theme/theme1.xml><?xml version="1.0" encoding="utf-8"?>
<a:theme xmlns:a="http://schemas.openxmlformats.org/drawingml/2006/main" name="2001_CMB352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01_CMB352" id="{69DC8CCD-06BE-0A4A-B28C-5796296BE160}" vid="{B5CAA273-CCA9-3846-9788-C7D884A500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Macintosh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2001_CMB352</vt:lpstr>
      <vt:lpstr>Cells lacking bS21-2 have changes in protein, not transcript, abundance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Cells lacking bS21-2 have changes in protein, not transcript, abundance</dc:title>
  <dc:creator>Kathryn Ramsey</dc:creator>
  <cp:lastModifiedBy>Kathryn Ramsey</cp:lastModifiedBy>
  <cp:revision>1</cp:revision>
  <dcterms:created xsi:type="dcterms:W3CDTF">2021-10-21T14:21:49Z</dcterms:created>
  <dcterms:modified xsi:type="dcterms:W3CDTF">2021-10-21T14:22:21Z</dcterms:modified>
</cp:coreProperties>
</file>