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0617-8534-4FF1-9EFE-28C4D3B21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D4486-6270-48F5-A392-1D88E9799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0845-B9A3-4DBD-BB85-C98A2F26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2F5E-5911-443F-8469-675D49B6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099EA-0BCE-425C-8434-11DCCB8C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2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B5CE-400B-44CA-925F-252CE421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F019E-3E64-4CB9-8DDE-C678BD9E7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DC55C-AFB2-41C2-B1ED-31C91F07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7468-BCA6-40CE-B53D-B3FD7F74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E7ED-1187-4CF5-92C8-FB99DD6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1C772-3FDD-4B92-A3F7-6C4EDCA3B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32756-0737-40DE-BB76-4A52F8BA9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4C635-DF17-40C0-A26D-7F945C7F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EF9A8-9239-4835-B6CD-BD3F2B93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A0EA-2021-412F-9850-9102BDBB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D40B-B5FD-4FFC-BA61-7A7228F1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E3E3-F8A2-4980-A1B4-928AF0BD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BC18D-5CBC-41EC-951D-557DA333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D05D3-2E55-4838-A8CB-8195B1B8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DC512-0D81-40B1-B437-C823BD7E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A3E-CCC1-43BA-9CB3-09C291E3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D221-3693-44DB-B00D-E0E65B045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FC117-9A94-42C3-906E-6D02A17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DCFD-643C-4571-8540-C00B068B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E946-7E18-4297-A5B7-D9A7DEA9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3551-A979-4204-9166-B5AA5AD7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5974-3A1B-405F-A5D8-2F453D11D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A048D-370A-4819-A05C-38EB78BEA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8DD30-3A50-4222-8DFA-DED7A9F5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31329-179D-4090-9D42-9E336239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35A4D-D46E-4839-86FA-6BDEED20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AC01-72B7-408C-8A0A-4813E70B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83E58-FA0A-41C4-8E5C-5C684613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0E73B-CD0E-48F1-9A7E-D1E6FB8C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21600-63CD-4658-81AD-7C988C2F0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46490-2E86-45C4-8750-0311F9BED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5F15D-FD19-4A35-A940-D7DFC138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B762F-C0F8-4A45-9B8F-D684C059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0FD5D-4581-4EEF-9F08-3C25C313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69BB-7208-48A6-9C96-22565490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C1460-4F2D-4BC1-BABC-A3F680FC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87E2-67B8-44AC-9384-516A5B57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A8B00-72FF-42BE-96AF-F25A10B0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1EBD8-388E-492A-919A-157D17D8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50B08-0A5D-4C6C-BA4F-35314DAF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569CE-B6AC-4A8F-951F-2257D4CF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EB15-D4D7-46F3-9A44-CF83BC8B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6FDE-2051-4137-959A-91C6F2F8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C7AE1-C465-4A4D-9D6D-108EF1D00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12D78-7AD4-4DB3-9E95-9F04C1CD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BB932-342E-470E-A327-B178D17B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0559-A958-49F6-B25B-40A691CA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97A8-FDEA-489A-8609-AA7CC927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3058B-5337-4B9B-84D3-FF138C2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C69C2-32FC-4716-A828-2E9E30180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F0E39-1F66-45E2-A425-5E2C4FDC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CDFA3-BD48-41C9-A915-B5C48F32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07B1-2EE6-4D40-BCDD-A759B642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01491-86A3-4F57-999E-C5347D09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4FB7-5575-4C03-BA55-840F23E8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605A-6182-4598-9CBF-4C63EF26A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728B-CDDB-4C27-83B9-817705689FC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BB23C-B746-4594-A847-D6E33174A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0E26-DB9A-4550-BE65-D9831E1FC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8C5F-2DA4-4794-94EB-F09E413C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1F593-33A4-430D-B043-86B2376A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6"/>
            <a:ext cx="8231829" cy="6348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F26AC-6634-4E5C-84FD-45133910E3B3}"/>
              </a:ext>
            </a:extLst>
          </p:cNvPr>
          <p:cNvSpPr txBox="1"/>
          <p:nvPr/>
        </p:nvSpPr>
        <p:spPr>
          <a:xfrm>
            <a:off x="8696325" y="542925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1/28/20</a:t>
            </a:r>
          </a:p>
          <a:p>
            <a:endParaRPr lang="en-US" dirty="0"/>
          </a:p>
          <a:p>
            <a:r>
              <a:rPr lang="en-US" dirty="0"/>
              <a:t>Exposed: 1/31/20</a:t>
            </a:r>
          </a:p>
          <a:p>
            <a:endParaRPr lang="en-US" dirty="0"/>
          </a:p>
          <a:p>
            <a:r>
              <a:rPr lang="en-US" dirty="0"/>
              <a:t>Anti-VSVG: 1:4444</a:t>
            </a:r>
          </a:p>
          <a:p>
            <a:r>
              <a:rPr lang="en-US" dirty="0"/>
              <a:t>Anti-tul4: 1:100,000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9D5B1-04DB-446D-BD1D-548680B6C876}"/>
              </a:ext>
            </a:extLst>
          </p:cNvPr>
          <p:cNvSpPr txBox="1"/>
          <p:nvPr/>
        </p:nvSpPr>
        <p:spPr>
          <a:xfrm rot="18031459">
            <a:off x="2590801" y="136727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176A2-9B62-49B7-978A-9259BF566F25}"/>
              </a:ext>
            </a:extLst>
          </p:cNvPr>
          <p:cNvSpPr txBox="1"/>
          <p:nvPr/>
        </p:nvSpPr>
        <p:spPr>
          <a:xfrm rot="18031459">
            <a:off x="3188526" y="868322"/>
            <a:ext cx="124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7E622-A654-4CD7-9AAA-E158D9133B24}"/>
              </a:ext>
            </a:extLst>
          </p:cNvPr>
          <p:cNvSpPr txBox="1"/>
          <p:nvPr/>
        </p:nvSpPr>
        <p:spPr>
          <a:xfrm rot="18031459">
            <a:off x="3799999" y="729870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mtip2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0989D-26B1-4488-B571-295F0EE2CA7F}"/>
              </a:ext>
            </a:extLst>
          </p:cNvPr>
          <p:cNvSpPr txBox="1"/>
          <p:nvPr/>
        </p:nvSpPr>
        <p:spPr>
          <a:xfrm rot="18370748">
            <a:off x="4788018" y="544342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no_C1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90EFF-B4B3-432E-B35B-E4BCBD240AE0}"/>
              </a:ext>
            </a:extLst>
          </p:cNvPr>
          <p:cNvSpPr txBox="1"/>
          <p:nvPr/>
        </p:nvSpPr>
        <p:spPr>
          <a:xfrm rot="18031459">
            <a:off x="5857328" y="358814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mpk1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7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352AA-C38F-45A3-8D3C-7A3595D5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88113" cy="6343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40080-B473-41FB-A97F-B3559A4E680A}"/>
              </a:ext>
            </a:extLst>
          </p:cNvPr>
          <p:cNvSpPr txBox="1"/>
          <p:nvPr/>
        </p:nvSpPr>
        <p:spPr>
          <a:xfrm>
            <a:off x="6553200" y="247650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1/28/20</a:t>
            </a:r>
          </a:p>
          <a:p>
            <a:endParaRPr lang="en-US" dirty="0"/>
          </a:p>
          <a:p>
            <a:r>
              <a:rPr lang="en-US" dirty="0"/>
              <a:t>Exposed: 2/4/20</a:t>
            </a:r>
          </a:p>
          <a:p>
            <a:endParaRPr lang="en-US" dirty="0"/>
          </a:p>
          <a:p>
            <a:r>
              <a:rPr lang="en-US" dirty="0"/>
              <a:t>Anti-VSVG: 1:4444</a:t>
            </a:r>
          </a:p>
          <a:p>
            <a:r>
              <a:rPr lang="en-US" dirty="0"/>
              <a:t>Anti-tul4: 1:100,000</a:t>
            </a:r>
          </a:p>
        </p:txBody>
      </p:sp>
    </p:spTree>
    <p:extLst>
      <p:ext uri="{BB962C8B-B14F-4D97-AF65-F5344CB8AC3E}">
        <p14:creationId xmlns:p14="http://schemas.microsoft.com/office/powerpoint/2010/main" val="24709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9F5A87-1FCC-49EF-B2B4-AA918602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955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744CE-C5CB-43F8-A2B8-92C7CECE6244}"/>
              </a:ext>
            </a:extLst>
          </p:cNvPr>
          <p:cNvSpPr txBox="1"/>
          <p:nvPr/>
        </p:nvSpPr>
        <p:spPr>
          <a:xfrm>
            <a:off x="7972425" y="295275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2/14/20</a:t>
            </a:r>
          </a:p>
          <a:p>
            <a:endParaRPr lang="en-US" dirty="0"/>
          </a:p>
          <a:p>
            <a:r>
              <a:rPr lang="en-US" dirty="0"/>
              <a:t>Imaged: 2/19/20</a:t>
            </a:r>
          </a:p>
          <a:p>
            <a:endParaRPr lang="en-US" dirty="0"/>
          </a:p>
          <a:p>
            <a:r>
              <a:rPr lang="en-US" dirty="0"/>
              <a:t>Anti-VSVG: 1:2222</a:t>
            </a:r>
          </a:p>
          <a:p>
            <a:r>
              <a:rPr lang="en-US" dirty="0"/>
              <a:t>Anti-tul4: 1:10,000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D0E8F-6F9C-4570-8C82-23B2F9CEFF06}"/>
              </a:ext>
            </a:extLst>
          </p:cNvPr>
          <p:cNvSpPr txBox="1"/>
          <p:nvPr/>
        </p:nvSpPr>
        <p:spPr>
          <a:xfrm rot="18031459">
            <a:off x="609600" y="195262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8B34D-B69D-4E73-B76E-6E6F6A3703CC}"/>
              </a:ext>
            </a:extLst>
          </p:cNvPr>
          <p:cNvSpPr txBox="1"/>
          <p:nvPr/>
        </p:nvSpPr>
        <p:spPr>
          <a:xfrm rot="18031459">
            <a:off x="1286106" y="1262993"/>
            <a:ext cx="124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6E731-9470-4281-A814-83D16B318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00" y="2743200"/>
            <a:ext cx="1943100" cy="3819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F34360-EB5F-463C-89F6-C1C209365610}"/>
              </a:ext>
            </a:extLst>
          </p:cNvPr>
          <p:cNvSpPr txBox="1"/>
          <p:nvPr/>
        </p:nvSpPr>
        <p:spPr>
          <a:xfrm>
            <a:off x="2667394" y="107131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no_C1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A3440-83FE-4CBE-B017-A5FF9E8C7139}"/>
              </a:ext>
            </a:extLst>
          </p:cNvPr>
          <p:cNvSpPr txBox="1"/>
          <p:nvPr/>
        </p:nvSpPr>
        <p:spPr>
          <a:xfrm rot="18031459">
            <a:off x="4348798" y="916756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mtip2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42A4F-E23C-408C-AA85-D125CE5B68B4}"/>
              </a:ext>
            </a:extLst>
          </p:cNvPr>
          <p:cNvSpPr txBox="1"/>
          <p:nvPr/>
        </p:nvSpPr>
        <p:spPr>
          <a:xfrm rot="18031459">
            <a:off x="5685878" y="1040741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mpk1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4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7B176-645D-4936-92C3-DDE2EDC0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" y="0"/>
            <a:ext cx="75833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D2BD4-763E-4D5D-B75D-F6A5FF989539}"/>
              </a:ext>
            </a:extLst>
          </p:cNvPr>
          <p:cNvSpPr txBox="1"/>
          <p:nvPr/>
        </p:nvSpPr>
        <p:spPr>
          <a:xfrm rot="18031459">
            <a:off x="476250" y="1762126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2FE43-ED61-4650-8377-F5444C954500}"/>
              </a:ext>
            </a:extLst>
          </p:cNvPr>
          <p:cNvSpPr txBox="1"/>
          <p:nvPr/>
        </p:nvSpPr>
        <p:spPr>
          <a:xfrm rot="18031459">
            <a:off x="1286106" y="1262993"/>
            <a:ext cx="124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4CAB5-0635-4949-93D3-2ACC2E2289BC}"/>
              </a:ext>
            </a:extLst>
          </p:cNvPr>
          <p:cNvSpPr txBox="1"/>
          <p:nvPr/>
        </p:nvSpPr>
        <p:spPr>
          <a:xfrm>
            <a:off x="2667394" y="107131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no_C1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4AEBC-75B0-47AF-A370-0B442A8DBD89}"/>
              </a:ext>
            </a:extLst>
          </p:cNvPr>
          <p:cNvSpPr txBox="1"/>
          <p:nvPr/>
        </p:nvSpPr>
        <p:spPr>
          <a:xfrm rot="18031459">
            <a:off x="4348798" y="916756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mtip2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1F88D-C532-4329-9939-2737853BE596}"/>
              </a:ext>
            </a:extLst>
          </p:cNvPr>
          <p:cNvSpPr txBox="1"/>
          <p:nvPr/>
        </p:nvSpPr>
        <p:spPr>
          <a:xfrm rot="18031459">
            <a:off x="5685878" y="1040741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mpk1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EED3D-5E18-463D-A260-CC53D7E06610}"/>
              </a:ext>
            </a:extLst>
          </p:cNvPr>
          <p:cNvSpPr txBox="1"/>
          <p:nvPr/>
        </p:nvSpPr>
        <p:spPr>
          <a:xfrm>
            <a:off x="7972425" y="295275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2/14/20</a:t>
            </a:r>
          </a:p>
          <a:p>
            <a:endParaRPr lang="en-US" dirty="0"/>
          </a:p>
          <a:p>
            <a:r>
              <a:rPr lang="en-US" dirty="0"/>
              <a:t>Imaged 2/21/20</a:t>
            </a:r>
          </a:p>
          <a:p>
            <a:endParaRPr lang="en-US" dirty="0"/>
          </a:p>
          <a:p>
            <a:r>
              <a:rPr lang="en-US" dirty="0"/>
              <a:t>Anti-VSVG: 1:2222</a:t>
            </a:r>
          </a:p>
          <a:p>
            <a:r>
              <a:rPr lang="en-US" dirty="0"/>
              <a:t>Anti-tul4: 1:10,000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A1D6F2-E1DA-4FC4-BB96-FDF4AD3A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75" y="2126271"/>
            <a:ext cx="19431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E3E7D-BF32-427E-8049-C2250B6A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800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4911F-3F5F-4C95-ABAE-F994D08330C8}"/>
              </a:ext>
            </a:extLst>
          </p:cNvPr>
          <p:cNvSpPr txBox="1"/>
          <p:nvPr/>
        </p:nvSpPr>
        <p:spPr>
          <a:xfrm>
            <a:off x="7972425" y="295275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2/14/20</a:t>
            </a:r>
          </a:p>
          <a:p>
            <a:endParaRPr lang="en-US" dirty="0"/>
          </a:p>
          <a:p>
            <a:r>
              <a:rPr lang="en-US" dirty="0"/>
              <a:t>Imaged 2/21/20</a:t>
            </a:r>
          </a:p>
          <a:p>
            <a:endParaRPr lang="en-US" dirty="0"/>
          </a:p>
          <a:p>
            <a:r>
              <a:rPr lang="en-US" dirty="0"/>
              <a:t>Anti-VSVG: 1:2222</a:t>
            </a:r>
          </a:p>
          <a:p>
            <a:r>
              <a:rPr lang="en-US" dirty="0"/>
              <a:t>Anti-tul4: 1:10,000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0C180-FF14-4133-B388-D1BDDD01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75" y="2126271"/>
            <a:ext cx="19431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F03C4C-CF9F-4E01-8DC6-F843BF83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56"/>
            <a:ext cx="75286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D1D1F-8B92-4C79-A3E9-E621C10054EB}"/>
              </a:ext>
            </a:extLst>
          </p:cNvPr>
          <p:cNvSpPr txBox="1"/>
          <p:nvPr/>
        </p:nvSpPr>
        <p:spPr>
          <a:xfrm>
            <a:off x="7972425" y="295275"/>
            <a:ext cx="3381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1/28/20</a:t>
            </a:r>
          </a:p>
          <a:p>
            <a:endParaRPr lang="en-US" dirty="0"/>
          </a:p>
          <a:p>
            <a:r>
              <a:rPr lang="en-US" dirty="0"/>
              <a:t>Imaged: 2/25/20</a:t>
            </a:r>
          </a:p>
          <a:p>
            <a:endParaRPr lang="en-US" dirty="0"/>
          </a:p>
          <a:p>
            <a:r>
              <a:rPr lang="en-US" dirty="0"/>
              <a:t>Anti-VSVG: 1:2222</a:t>
            </a:r>
          </a:p>
          <a:p>
            <a:r>
              <a:rPr lang="en-US" dirty="0"/>
              <a:t>Anti-tul4: 1:10,000</a:t>
            </a:r>
          </a:p>
          <a:p>
            <a:endParaRPr lang="en-US" dirty="0"/>
          </a:p>
          <a:p>
            <a:r>
              <a:rPr lang="en-US" dirty="0"/>
              <a:t>Used 1ul of ladder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B0CE9-8539-4FF4-8819-7D1A67394117}"/>
              </a:ext>
            </a:extLst>
          </p:cNvPr>
          <p:cNvSpPr txBox="1"/>
          <p:nvPr/>
        </p:nvSpPr>
        <p:spPr>
          <a:xfrm rot="18031459">
            <a:off x="476250" y="1762126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4CF36-49F1-4F13-8D68-0B02F1202C96}"/>
              </a:ext>
            </a:extLst>
          </p:cNvPr>
          <p:cNvSpPr txBox="1"/>
          <p:nvPr/>
        </p:nvSpPr>
        <p:spPr>
          <a:xfrm rot="18031459">
            <a:off x="1286106" y="1262993"/>
            <a:ext cx="124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7ED3F-B484-4FB0-A1FF-A3826C46E280}"/>
              </a:ext>
            </a:extLst>
          </p:cNvPr>
          <p:cNvSpPr txBox="1"/>
          <p:nvPr/>
        </p:nvSpPr>
        <p:spPr>
          <a:xfrm rot="18031459">
            <a:off x="5657304" y="1172440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mpk1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86302-DF3C-4EBF-BA96-58512375F629}"/>
              </a:ext>
            </a:extLst>
          </p:cNvPr>
          <p:cNvSpPr txBox="1"/>
          <p:nvPr/>
        </p:nvSpPr>
        <p:spPr>
          <a:xfrm rot="18031459">
            <a:off x="3967798" y="1097731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mtip2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BCA9C-479B-4FD2-9B4F-625A79D61F02}"/>
              </a:ext>
            </a:extLst>
          </p:cNvPr>
          <p:cNvSpPr txBox="1"/>
          <p:nvPr/>
        </p:nvSpPr>
        <p:spPr>
          <a:xfrm rot="18031459">
            <a:off x="2581669" y="1097731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no_C1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5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CA111-4059-4842-A8A9-9D14C973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326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9A2E6-6126-4E31-BEAE-19755A306132}"/>
              </a:ext>
            </a:extLst>
          </p:cNvPr>
          <p:cNvSpPr txBox="1"/>
          <p:nvPr/>
        </p:nvSpPr>
        <p:spPr>
          <a:xfrm>
            <a:off x="8458200" y="238125"/>
            <a:ext cx="3381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isolated on 3/04/20</a:t>
            </a:r>
          </a:p>
          <a:p>
            <a:endParaRPr lang="en-US" dirty="0"/>
          </a:p>
          <a:p>
            <a:r>
              <a:rPr lang="en-US" dirty="0"/>
              <a:t>Imaged: </a:t>
            </a:r>
          </a:p>
          <a:p>
            <a:endParaRPr lang="en-US" dirty="0"/>
          </a:p>
          <a:p>
            <a:r>
              <a:rPr lang="en-US" dirty="0"/>
              <a:t>Anti-VSVG: 1:2222</a:t>
            </a:r>
          </a:p>
          <a:p>
            <a:r>
              <a:rPr lang="en-US" dirty="0"/>
              <a:t>Anti-tul4: 1:10,000</a:t>
            </a:r>
          </a:p>
          <a:p>
            <a:endParaRPr lang="en-US" dirty="0"/>
          </a:p>
          <a:p>
            <a:r>
              <a:rPr lang="en-US" dirty="0"/>
              <a:t>Used 1ul of a 1:5 dilution of ladder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22E5D-3C57-451E-8344-B41F4E2CB220}"/>
              </a:ext>
            </a:extLst>
          </p:cNvPr>
          <p:cNvSpPr txBox="1"/>
          <p:nvPr/>
        </p:nvSpPr>
        <p:spPr>
          <a:xfrm rot="18031459">
            <a:off x="7105651" y="2057401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LVS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23B2A-C117-4281-B366-7D70B750343E}"/>
              </a:ext>
            </a:extLst>
          </p:cNvPr>
          <p:cNvSpPr txBox="1"/>
          <p:nvPr/>
        </p:nvSpPr>
        <p:spPr>
          <a:xfrm rot="18031459">
            <a:off x="581256" y="996293"/>
            <a:ext cx="124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6F1A1-3EBD-4274-B0B2-F33B564DF783}"/>
              </a:ext>
            </a:extLst>
          </p:cNvPr>
          <p:cNvSpPr txBox="1"/>
          <p:nvPr/>
        </p:nvSpPr>
        <p:spPr>
          <a:xfrm>
            <a:off x="2076844" y="238125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no_C1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4FDD0-FD91-40CA-82BD-B8AAB549942F}"/>
              </a:ext>
            </a:extLst>
          </p:cNvPr>
          <p:cNvSpPr txBox="1"/>
          <p:nvPr/>
        </p:nvSpPr>
        <p:spPr>
          <a:xfrm rot="18031459">
            <a:off x="4027385" y="996292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mtip2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E1D92-EB73-4592-A9F6-1021F3F1E3B2}"/>
              </a:ext>
            </a:extLst>
          </p:cNvPr>
          <p:cNvSpPr txBox="1"/>
          <p:nvPr/>
        </p:nvSpPr>
        <p:spPr>
          <a:xfrm rot="18031459">
            <a:off x="5657304" y="1172440"/>
            <a:ext cx="167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ΔpmrA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mpk1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170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</cp:lastModifiedBy>
  <cp:revision>11</cp:revision>
  <dcterms:created xsi:type="dcterms:W3CDTF">2020-02-26T14:33:01Z</dcterms:created>
  <dcterms:modified xsi:type="dcterms:W3CDTF">2020-03-23T14:17:43Z</dcterms:modified>
</cp:coreProperties>
</file>