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5" autoAdjust="0"/>
    <p:restoredTop sz="94660"/>
  </p:normalViewPr>
  <p:slideViewPr>
    <p:cSldViewPr snapToGrid="0">
      <p:cViewPr>
        <p:scale>
          <a:sx n="76" d="100"/>
          <a:sy n="76" d="100"/>
        </p:scale>
        <p:origin x="296" y="8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0C22246-C603-4F7F-A8CE-B97C82C22CB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2A73E36C-E490-440C-B23F-65D4DAB5399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41D1C7-592F-4D97-B38D-4B315C35A2D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9E6-8E1E-4265-91A4-AA89A50B7BF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5450D0B-C124-4B1F-98A7-1C89169D800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725EB0E-155D-4958-A160-BC306DDFA2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46E-F585-429C-8943-1DDBC07F6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7497866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D27FDB7-A997-4175-B2F9-4B91B54F660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14C923BD-0F33-4AF1-AC17-62A8013ABC6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B80A0C5D-4B49-4B53-AEDD-B1BDC8DF2C4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9E6-8E1E-4265-91A4-AA89A50B7BF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8B75EB9-3A00-4F86-9118-FCE58E80CE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2D1325C-FEF8-41EF-9D2E-797DAA13C5E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46E-F585-429C-8943-1DDBC07F6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31135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952A567-C2D7-488C-BDB8-6532CA67F74C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EE51309-19CB-4278-BAE5-ABA51F0A02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6E4201A-02E8-4BA1-8219-81E6792C09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9E6-8E1E-4265-91A4-AA89A50B7BF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41AD7DC6-7E23-46D3-AA5B-F0BEE9A65F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8681C7E-EBED-41A1-88E3-48A3D54A486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46E-F585-429C-8943-1DDBC07F6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3837428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899EB6-AE54-49A7-873A-E907CD0E9331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B040095-0437-49E7-ABF3-DA358089F3A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EC614C9-AAB1-4B14-951F-8F32C23F71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9E6-8E1E-4265-91A4-AA89A50B7BF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CE19261-B1EE-4954-81D0-0945B1BAD7D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BEB30A1-3DF4-45B0-B44C-8DC6BE7FED7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46E-F585-429C-8943-1DDBC07F6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6271416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B25A6AB-A8CF-4E3F-AEFD-2B240001A6BB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584DCF5C-9746-4AC7-BD75-B16E71A2D67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943314A-77F3-428F-8DB0-F3C45706F79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9E6-8E1E-4265-91A4-AA89A50B7BF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6B4A0FB7-316E-4ADD-9973-F266969022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13BB154-A762-4365-824E-00030783EC8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46E-F585-429C-8943-1DDBC07F6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9443876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7623E02-C053-4796-9D35-E7312207CB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2813D15-E06A-4A8E-9227-328A97AC252D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C6CFB61-2DCE-4603-8A18-19E4BFC150D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97E31D8-C4E0-454B-A33E-A8F4C55A8F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9E6-8E1E-4265-91A4-AA89A50B7BF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58737729-D538-4681-9EDB-90F80F421CA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B6F3F63-F5A1-437C-AB7D-96BFF3503D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46E-F585-429C-8943-1DDBC07F6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8036923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2F5870-25C6-4333-920C-A356D654E7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30DF1CB-A90B-420C-85FB-B303F0D4C34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2ABDCB-C9CF-4127-B0B8-4DCC331DE17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7BFC2DBC-1A4A-495A-8CCC-AC7BE2E78E4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F954910-0E4B-4CC1-958C-61896C02A222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C71976-CA1B-4251-A5D9-274C7EBF4D3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9E6-8E1E-4265-91A4-AA89A50B7BF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2A4123A4-2AB9-415C-92A6-0DE8F77DED5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A6CD26C-631B-4FF2-8764-21E127B059E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46E-F585-429C-8943-1DDBC07F6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8202542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0415996-38D0-40D2-BAFB-0A1379154CD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10A9EF7-504B-4653-A2F3-6CF8F59AF93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9E6-8E1E-4265-91A4-AA89A50B7BF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ED82DA10-010D-4724-A12E-3FE8FF5979B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ED7E7F65-ACA3-4787-83E1-39BC4FB8AB2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46E-F585-429C-8943-1DDBC07F6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908888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3E9B882-1169-4F5D-8F4C-FD723513445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9E6-8E1E-4265-91A4-AA89A50B7BF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F6B107BB-5EA5-4818-8C5C-F45EEF88F3A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DB9931A-6530-4B4C-B37D-907A8766822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46E-F585-429C-8943-1DDBC07F6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850174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33E535A-DB1C-46CF-96CB-F2D6EB3BCCA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1C1F64B-58CE-47EC-8C5B-1A313203530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ADB2D9D-DF1D-4883-89B8-64E655D41E43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1B4E11B-D102-4CD2-83D9-AFFEF611E22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9E6-8E1E-4265-91A4-AA89A50B7BF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88160458-1BB4-407B-BF4D-AED832C0603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47279A8-A462-44C6-BF8E-2D3A6BF3468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46E-F585-429C-8943-1DDBC07F6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7593213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1BFAD8-2641-47FF-B247-B6AF14C94BA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D79E051A-8139-459C-82A9-7EC8A6BDDF1B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7E950004-D7DA-45F9-B832-DE504CB7FBDA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E6144949-2675-4736-9EB0-CD2FBF4513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DCB9E6-8E1E-4265-91A4-AA89A50B7BF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CD598BE-9CA3-4AA8-9E40-B32BF346F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C690AC14-8DFE-45F7-8DA3-9544F6EDDC3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A6A746E-F585-429C-8943-1DDBC07F6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14035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36972C53-3F4D-4F52-8F25-7DAE0B56196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F377155-27CB-4EF5-BF44-2173540610E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562FB9E-4967-4FF9-B1F8-549C377DA90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9DCB9E6-8E1E-4265-91A4-AA89A50B7BFF}" type="datetimeFigureOut">
              <a:rPr lang="en-US" smtClean="0"/>
              <a:t>8/20/2019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F94A01D-C3D5-4644-BF75-2EA295CF356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5CDD8BD0-A085-40F0-A2F6-6116740F2651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A6A746E-F585-429C-8943-1DDBC07F6787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4680847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>
            <a:extLst>
              <a:ext uri="{FF2B5EF4-FFF2-40B4-BE49-F238E27FC236}">
                <a16:creationId xmlns:a16="http://schemas.microsoft.com/office/drawing/2014/main" id="{D762037E-C8F2-4966-B9F9-6FF112E6FAF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771463" y="1357793"/>
            <a:ext cx="4514850" cy="3924300"/>
          </a:xfrm>
          <a:prstGeom prst="rect">
            <a:avLst/>
          </a:prstGeom>
        </p:spPr>
      </p:pic>
      <p:pic>
        <p:nvPicPr>
          <p:cNvPr id="5" name="Picture 4">
            <a:extLst>
              <a:ext uri="{FF2B5EF4-FFF2-40B4-BE49-F238E27FC236}">
                <a16:creationId xmlns:a16="http://schemas.microsoft.com/office/drawing/2014/main" id="{522BB46D-FC52-4992-9303-0320F366F066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2357700" y="1285351"/>
            <a:ext cx="1031452" cy="4045138"/>
          </a:xfrm>
          <a:prstGeom prst="rect">
            <a:avLst/>
          </a:prstGeom>
        </p:spPr>
      </p:pic>
      <p:sp>
        <p:nvSpPr>
          <p:cNvPr id="6" name="TextBox 5">
            <a:extLst>
              <a:ext uri="{FF2B5EF4-FFF2-40B4-BE49-F238E27FC236}">
                <a16:creationId xmlns:a16="http://schemas.microsoft.com/office/drawing/2014/main" id="{4F990EEA-8C9E-4822-A354-EE3B4CB3D102}"/>
              </a:ext>
            </a:extLst>
          </p:cNvPr>
          <p:cNvSpPr txBox="1"/>
          <p:nvPr/>
        </p:nvSpPr>
        <p:spPr>
          <a:xfrm rot="18501844">
            <a:off x="5570290" y="645952"/>
            <a:ext cx="1249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LVS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F6AC5F17-703A-41B0-B4DE-00156F5855EA}"/>
              </a:ext>
            </a:extLst>
          </p:cNvPr>
          <p:cNvSpPr txBox="1"/>
          <p:nvPr/>
        </p:nvSpPr>
        <p:spPr>
          <a:xfrm rot="18501844">
            <a:off x="6349466" y="607215"/>
            <a:ext cx="124996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Old </a:t>
            </a:r>
            <a:r>
              <a:rPr lang="el-GR" dirty="0"/>
              <a:t>Δ</a:t>
            </a:r>
            <a:r>
              <a:rPr lang="en-US" dirty="0" err="1"/>
              <a:t>pmrA</a:t>
            </a:r>
            <a:endParaRPr lang="en-US" dirty="0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152F598B-72C2-49E5-88C2-4BB7C4E18E88}"/>
              </a:ext>
            </a:extLst>
          </p:cNvPr>
          <p:cNvSpPr txBox="1"/>
          <p:nvPr/>
        </p:nvSpPr>
        <p:spPr>
          <a:xfrm rot="18501844">
            <a:off x="7250256" y="413672"/>
            <a:ext cx="1628641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New </a:t>
            </a:r>
            <a:r>
              <a:rPr lang="el-GR" dirty="0"/>
              <a:t>Δ</a:t>
            </a:r>
            <a:r>
              <a:rPr lang="en-US" dirty="0" err="1"/>
              <a:t>pmrA</a:t>
            </a:r>
            <a:endParaRPr lang="en-US" dirty="0"/>
          </a:p>
          <a:p>
            <a:endParaRPr lang="en-US" dirty="0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04061440-0331-4633-9870-C0AE900740D5}"/>
              </a:ext>
            </a:extLst>
          </p:cNvPr>
          <p:cNvSpPr txBox="1"/>
          <p:nvPr/>
        </p:nvSpPr>
        <p:spPr>
          <a:xfrm>
            <a:off x="9211112" y="5570290"/>
            <a:ext cx="2214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PriM</a:t>
            </a:r>
            <a:r>
              <a:rPr lang="en-US" dirty="0"/>
              <a:t> - ~53kDa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253DB934-0D84-4EF2-BEF0-C3856962850D}"/>
              </a:ext>
            </a:extLst>
          </p:cNvPr>
          <p:cNvSpPr txBox="1"/>
          <p:nvPr/>
        </p:nvSpPr>
        <p:spPr>
          <a:xfrm>
            <a:off x="8726953" y="2182536"/>
            <a:ext cx="221469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err="1"/>
              <a:t>PriM</a:t>
            </a:r>
            <a:endParaRPr lang="en-US" dirty="0"/>
          </a:p>
        </p:txBody>
      </p:sp>
      <p:cxnSp>
        <p:nvCxnSpPr>
          <p:cNvPr id="12" name="Straight Arrow Connector 11">
            <a:extLst>
              <a:ext uri="{FF2B5EF4-FFF2-40B4-BE49-F238E27FC236}">
                <a16:creationId xmlns:a16="http://schemas.microsoft.com/office/drawing/2014/main" id="{257A2332-9750-455A-BF4D-32765AA53BD9}"/>
              </a:ext>
            </a:extLst>
          </p:cNvPr>
          <p:cNvCxnSpPr/>
          <p:nvPr/>
        </p:nvCxnSpPr>
        <p:spPr>
          <a:xfrm flipH="1">
            <a:off x="7896225" y="2388314"/>
            <a:ext cx="780176" cy="0"/>
          </a:xfrm>
          <a:prstGeom prst="straightConnector1">
            <a:avLst/>
          </a:prstGeom>
          <a:ln w="28575">
            <a:solidFill>
              <a:schemeClr val="tx1"/>
            </a:solidFill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08893004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</TotalTime>
  <Words>12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5" baseType="lpstr">
      <vt:lpstr>Arial</vt:lpstr>
      <vt:lpstr>Calibri</vt:lpstr>
      <vt:lpstr>Calibri Light</vt:lpstr>
      <vt:lpstr>Office Theme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Jamie</dc:creator>
  <cp:lastModifiedBy>Jamie</cp:lastModifiedBy>
  <cp:revision>1</cp:revision>
  <dcterms:created xsi:type="dcterms:W3CDTF">2019-08-20T19:05:52Z</dcterms:created>
  <dcterms:modified xsi:type="dcterms:W3CDTF">2019-08-20T19:10:28Z</dcterms:modified>
</cp:coreProperties>
</file>