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9" d="100"/>
          <a:sy n="59" d="100"/>
        </p:scale>
        <p:origin x="924" y="5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80961-0273-45C5-9E4F-6709BFA12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3C97C9-8642-46F2-9628-94037562BC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94BF2-0992-4F63-B4CC-DC5ABF4EE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6285-A5D0-4237-80C5-3F8331908ABF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70774-F262-4EB0-B750-B7FB50C9F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AD699-0EFB-494B-A8ED-1A81A58EC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8F47-B80A-44F1-A3C8-E99A15653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265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31239-2AB2-4696-BA03-14863072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F17F11-1B73-414B-8DD2-BD53D1003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40E2F-1D40-4E34-B3DA-9E32FEBF2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6285-A5D0-4237-80C5-3F8331908ABF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BC1AB-88C7-4EA0-A19B-75899E02E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F6BCD-CBC4-45F2-A000-7A6E8849F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8F47-B80A-44F1-A3C8-E99A15653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6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EB4AC8-76D0-4F5C-8EE4-266ECE6541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3A9048-CD76-4FB2-91EB-123ABCC6DD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F1B71-303E-49EF-B02F-7425C8776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6285-A5D0-4237-80C5-3F8331908ABF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109FB-C41E-4B45-8DC1-10B60AC79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3C557-C2DE-46FD-9F25-865E8CDFA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8F47-B80A-44F1-A3C8-E99A15653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98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FCAFF-C977-4F89-AF8B-C02452077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CEC2A-38EE-4429-BAAB-8DC747223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43E09F-4281-481F-A570-7501E677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6285-A5D0-4237-80C5-3F8331908ABF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9AEAA-64E7-463F-ADB3-A735219EC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7BBA7-C8EC-44C8-AA7F-8504F142D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8F47-B80A-44F1-A3C8-E99A15653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17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ACF83-55F3-4232-ACA9-B7F628278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4162B-281C-49ED-8D4A-88695CCA5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78B89-D089-4265-9A92-B4478F3B5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6285-A5D0-4237-80C5-3F8331908ABF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86498-B883-4415-A870-EDF15D4F0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A84F7-2229-4CEB-B539-2F9467259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8F47-B80A-44F1-A3C8-E99A15653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5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E96D4-2159-4656-9731-662DCF111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F7F96-2559-4F25-80EC-03C7E44A2B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EB849E-7A03-48E2-BA63-47CFE28E3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B84909-FBD0-480B-B769-1C955170C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6285-A5D0-4237-80C5-3F8331908ABF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4DCEC2-FE8F-496E-A0F8-213FDBD4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1E6AEA-15D1-44AE-9034-F73AE566A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8F47-B80A-44F1-A3C8-E99A15653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27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06E76-7702-4791-8308-0DBC6F928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8805D-7726-468E-B5AE-3298F78EA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24098C-0AC8-4EFD-93DA-203568929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A0D682-82C3-4E0D-B18A-D7D508E51D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C68B22-C833-4A9C-A076-5DEC3D47A8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BCA432-60E0-465E-B209-49F976BE8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6285-A5D0-4237-80C5-3F8331908ABF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4C18A7-7880-4122-8ADE-ECEF5F709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3A7F6B-E7A7-4628-A3EF-1E5547CA4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8F47-B80A-44F1-A3C8-E99A15653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887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926E5-8FE8-4CDE-8350-BEFD70A04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01EE16-1688-4BEB-96FF-E1B01B31C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6285-A5D0-4237-80C5-3F8331908ABF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38EC1B-955A-4EDD-9F49-C62B5C4B9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53A537-C6A3-4ED9-9BF2-A957B2DD9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8F47-B80A-44F1-A3C8-E99A15653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148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903EBD-D205-4AE5-ADDB-477F61550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6285-A5D0-4237-80C5-3F8331908ABF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A23E9F-F9F1-4C41-8043-34A56D956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21F72E-0EBB-4989-A93C-0A2B141DA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8F47-B80A-44F1-A3C8-E99A15653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91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887C5-85C9-4C1F-AF61-F271823A2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44E9E-AEEA-475A-98DF-A84FD3655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01A656-D1AA-48AE-BF37-9C786C3214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5526CD-2631-4097-8866-4DFFF3F8E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6285-A5D0-4237-80C5-3F8331908ABF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12C62D-FEF0-42D2-A65B-7EC5EA930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41B2C1-54D5-4BEF-ACFD-AE219DC09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8F47-B80A-44F1-A3C8-E99A15653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3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E90DD-6B1E-45D0-A961-353758F16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7831D5-2140-4213-B93C-73F7A11D6B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25E28D-911A-4CAA-864B-A7C08E2A79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9AE9B2-CB0A-4EF2-86EC-C4BB48085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6285-A5D0-4237-80C5-3F8331908ABF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FD85AC-93DD-4BA9-8DF7-AB9394571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1D349D-81F3-4D99-BEF6-AA3AD7D52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8F47-B80A-44F1-A3C8-E99A15653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72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04ECBE-01E2-498C-8F37-4234B7AF4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D8217-850F-4A53-8433-9962B5F0C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BE1A1D-AA14-4EDE-AC96-10F3196256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D6285-A5D0-4237-80C5-3F8331908ABF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C82B7-E0FC-4D37-B5B8-CB934794F3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006A9-E33A-4F37-985B-4AEEA052A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48F47-B80A-44F1-A3C8-E99A15653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427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BAC956F-59FA-47EE-AF4A-24CBBCB115C1}"/>
              </a:ext>
            </a:extLst>
          </p:cNvPr>
          <p:cNvSpPr txBox="1"/>
          <p:nvPr/>
        </p:nvSpPr>
        <p:spPr>
          <a:xfrm rot="16911330">
            <a:off x="5165836" y="4204099"/>
            <a:ext cx="1118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ΔchaC-Tn7-chaC-V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F7868AA-671A-49E6-B971-38495FF25C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105" y="241562"/>
            <a:ext cx="7794266" cy="604768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36DEEDA-FC73-4FAF-A488-026D24630679}"/>
              </a:ext>
            </a:extLst>
          </p:cNvPr>
          <p:cNvSpPr txBox="1"/>
          <p:nvPr/>
        </p:nvSpPr>
        <p:spPr>
          <a:xfrm rot="17243247">
            <a:off x="3276631" y="1215943"/>
            <a:ext cx="1118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LVS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00E966-F104-4994-A191-A3CE82A137BE}"/>
              </a:ext>
            </a:extLst>
          </p:cNvPr>
          <p:cNvSpPr txBox="1"/>
          <p:nvPr/>
        </p:nvSpPr>
        <p:spPr>
          <a:xfrm rot="16911330">
            <a:off x="4003123" y="1550027"/>
            <a:ext cx="1118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ΔchaC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C89849-CAC2-4804-981D-C8603F1535F8}"/>
              </a:ext>
            </a:extLst>
          </p:cNvPr>
          <p:cNvSpPr txBox="1"/>
          <p:nvPr/>
        </p:nvSpPr>
        <p:spPr>
          <a:xfrm rot="16911330">
            <a:off x="4653793" y="1193955"/>
            <a:ext cx="15275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ΔchaC-Tn7-chaC-V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9EB454-B198-4A4B-BA9F-BB270E74B17B}"/>
              </a:ext>
            </a:extLst>
          </p:cNvPr>
          <p:cNvSpPr txBox="1"/>
          <p:nvPr/>
        </p:nvSpPr>
        <p:spPr>
          <a:xfrm rot="16911330">
            <a:off x="5716435" y="1126810"/>
            <a:ext cx="1118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ΔchaC-Tn7-bfr-chaC-V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A80A69-6C33-48AD-8F5E-6F80EB6E220F}"/>
              </a:ext>
            </a:extLst>
          </p:cNvPr>
          <p:cNvSpPr txBox="1"/>
          <p:nvPr/>
        </p:nvSpPr>
        <p:spPr>
          <a:xfrm rot="16911330">
            <a:off x="6494297" y="1471087"/>
            <a:ext cx="1118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ΔchaC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E24248-CCE1-42E7-8616-220B6269AE1C}"/>
              </a:ext>
            </a:extLst>
          </p:cNvPr>
          <p:cNvSpPr txBox="1"/>
          <p:nvPr/>
        </p:nvSpPr>
        <p:spPr>
          <a:xfrm rot="16911330">
            <a:off x="7183345" y="1193955"/>
            <a:ext cx="15275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ΔchaC-Tn7-chaC-V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683070-8544-4527-8EBF-0391EB00510B}"/>
              </a:ext>
            </a:extLst>
          </p:cNvPr>
          <p:cNvSpPr txBox="1"/>
          <p:nvPr/>
        </p:nvSpPr>
        <p:spPr>
          <a:xfrm rot="16911330">
            <a:off x="8153836" y="1207648"/>
            <a:ext cx="1118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ΔchaC-Tn7-bfr-chaC-V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46BE3D-7D68-4D32-B509-FDD48ABACC0D}"/>
              </a:ext>
            </a:extLst>
          </p:cNvPr>
          <p:cNvSpPr txBox="1"/>
          <p:nvPr/>
        </p:nvSpPr>
        <p:spPr>
          <a:xfrm>
            <a:off x="854765" y="2239738"/>
            <a:ext cx="1288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1500bp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3DB87A6-70B8-4C61-ADC0-2CB0AED387E7}"/>
              </a:ext>
            </a:extLst>
          </p:cNvPr>
          <p:cNvCxnSpPr/>
          <p:nvPr/>
        </p:nvCxnSpPr>
        <p:spPr>
          <a:xfrm>
            <a:off x="1709530" y="2463889"/>
            <a:ext cx="86669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5268B81-EA4C-4A31-8BF4-720462BF4402}"/>
              </a:ext>
            </a:extLst>
          </p:cNvPr>
          <p:cNvSpPr txBox="1"/>
          <p:nvPr/>
        </p:nvSpPr>
        <p:spPr>
          <a:xfrm>
            <a:off x="388126" y="3519453"/>
            <a:ext cx="1664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WT - 2243bp</a:t>
            </a:r>
          </a:p>
          <a:p>
            <a:r>
              <a:rPr lang="en-US" dirty="0" err="1"/>
              <a:t>ΔchaC</a:t>
            </a:r>
            <a:r>
              <a:rPr lang="en-US" dirty="0"/>
              <a:t> - 1460bp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1F60D72-A95B-45A9-AAED-E577E744D0C4}"/>
              </a:ext>
            </a:extLst>
          </p:cNvPr>
          <p:cNvSpPr txBox="1"/>
          <p:nvPr/>
        </p:nvSpPr>
        <p:spPr>
          <a:xfrm>
            <a:off x="6675687" y="3195558"/>
            <a:ext cx="24083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JW Strains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35E38A-FC4F-4277-A0D8-8468EE69B4B2}"/>
              </a:ext>
            </a:extLst>
          </p:cNvPr>
          <p:cNvSpPr txBox="1"/>
          <p:nvPr/>
        </p:nvSpPr>
        <p:spPr>
          <a:xfrm>
            <a:off x="3474053" y="3195558"/>
            <a:ext cx="315788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KMR Strains </a:t>
            </a:r>
          </a:p>
        </p:txBody>
      </p:sp>
    </p:spTree>
    <p:extLst>
      <p:ext uri="{BB962C8B-B14F-4D97-AF65-F5344CB8AC3E}">
        <p14:creationId xmlns:p14="http://schemas.microsoft.com/office/powerpoint/2010/main" val="4218616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</dc:creator>
  <cp:lastModifiedBy>Jamie</cp:lastModifiedBy>
  <cp:revision>2</cp:revision>
  <dcterms:created xsi:type="dcterms:W3CDTF">2019-08-07T19:26:02Z</dcterms:created>
  <dcterms:modified xsi:type="dcterms:W3CDTF">2019-08-07T19:30:15Z</dcterms:modified>
</cp:coreProperties>
</file>