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544" autoAdjust="0"/>
  </p:normalViewPr>
  <p:slideViewPr>
    <p:cSldViewPr snapToGrid="0">
      <p:cViewPr varScale="1">
        <p:scale>
          <a:sx n="50" d="100"/>
          <a:sy n="50" d="100"/>
        </p:scale>
        <p:origin x="68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750D97-7098-4713-AB5B-1104790E7494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BF19EF-F29A-482A-8DC3-ABCA3E587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619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 – below gfp graphs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BF19EF-F29A-482A-8DC3-ABCA3E587B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53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EBD8F-5817-31CF-A97C-7EEA6EE8A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3BCA8D-B023-B9D0-3326-2F9C57EF16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AAF37-11A3-F4AE-74FB-1DAB44ABB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A9DE0-3A3D-2061-1EE7-00E460E01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9FB3F5-317A-0765-4008-E84077204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70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30113-01FF-5EDD-0788-FB5307636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DC00CF-7D79-3301-6CDB-2F09ACCD50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45A81-3E5D-1A03-AC89-97FF4E584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CD294-BF01-567D-9D1F-E9A6C3925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317DCA-E2A0-74F6-289E-DCF6E4BD7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47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AC6627-F68F-B620-7EBC-2B146E8907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18DC2B-A1F2-D930-52C9-11FB315DF4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66928-DCFB-D0E5-DE28-F0B784005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4C46A-9F74-AB9D-DF70-536D2DFEF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2A8D7-2100-37CE-0D34-40B65F119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011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33D32-A48B-EBDC-9CAC-3CE8B7869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0E3AC-AEAA-D100-7D1B-2997BCF3D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3F2F7-76EC-B412-3039-BF99224AA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0E290-6A7F-43AD-1FDE-44036DB13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BEEF77-8083-E727-C207-7D9A52169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72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DC1E0-436A-344C-A5D8-D8C5BBC72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0AC8B9-5479-7127-6ABA-CB57F0E9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5D22A6-72DF-8EBB-6727-DF1B1BDDE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293B6B-B2BD-3571-915A-684D22215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59EA2-DD2C-C9F0-1D5A-2494BB08E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738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7E586-36C4-7A77-5D96-8E4E93E2A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A2CAE-1354-5A62-5667-DE7E17C810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B0A15A-1817-E4E4-AB9C-DDF9B4AFDF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86F9C9-1292-6BF5-B3A7-A0FE1F547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13F08C-BE6B-F9C8-5541-431F8EDEF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E0A138-7A93-3C37-60F0-FAC3F76A3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99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C609C-5AA5-D8E4-2537-8E274E0F0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488AF2-7943-937B-9C48-9DA5827D7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ACF80C-1CFD-BE43-05BC-3E4467DB44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BF1C22-66AE-9CAD-AD6B-C69E10293B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76A1F3-BB74-04E9-5E45-3F9C0BC6F3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206DE9-E3A1-5F53-4E8F-D23010CCF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36C042-856C-3FB9-9FD0-54D19CFB8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11485A-3E08-84A8-4D4C-5C4F7AF74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183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2D999-932F-7ECD-CE13-D188A6CF3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F5D770-94B8-F139-90F2-C5570C3C2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5E01EC-ECA8-B9D3-04D4-AFC1EED54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3BEB52-A8C1-4195-EBF1-F8069532C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189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3D064F-5E1E-89FA-AA40-BC9C63B8F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29F4E0-70CF-2F42-996E-126DE8937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DDE23F-6FE1-8B3A-5735-FCCFC5796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26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A5F4E-4929-3212-2FB7-291169A0F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0316F-AE39-BC93-0E43-34CDE0DC1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3651BF-A304-41A1-3771-C7A2813D46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2EA39F-FD50-E553-4330-0549B5685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1C02D3-BF8F-D114-A829-5911351B8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55636C-31EA-3A03-4C2E-98BB77456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020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82CA5-568F-E70D-4E31-3B39B26FC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EAC95C-8ADE-8ACD-9BD9-087FFF6466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670512-DAC4-83F6-B4AC-41B8AC08C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7CF3C-4DC9-5A37-9AD5-5F1CDE88A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822835-3B9F-6B05-14A0-A633075E1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F0CCFF-BCC1-626A-464E-1A4EFBF70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268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223CDD-EBBC-9432-AD11-B029351FC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60083C-8E20-E5F2-BACF-2F2A9EA4E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C8CC05-791D-B166-2F4E-B9CE22BAF5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56E98-649C-CF4C-DA69-EA895777AC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DB4BE-2553-AD39-5A0E-5CEA8CC2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25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8562D55-40AD-D3B8-9FFC-663240A00608}"/>
              </a:ext>
            </a:extLst>
          </p:cNvPr>
          <p:cNvSpPr txBox="1"/>
          <p:nvPr/>
        </p:nvSpPr>
        <p:spPr>
          <a:xfrm>
            <a:off x="1718443" y="4099035"/>
            <a:ext cx="1313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WT</a:t>
            </a:r>
          </a:p>
          <a:p>
            <a:r>
              <a:rPr lang="en-US" i="1" dirty="0"/>
              <a:t>mraY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0B98F0-E206-B162-AE50-95208487EF18}"/>
              </a:ext>
            </a:extLst>
          </p:cNvPr>
          <p:cNvSpPr txBox="1"/>
          <p:nvPr/>
        </p:nvSpPr>
        <p:spPr>
          <a:xfrm>
            <a:off x="4522406" y="4300018"/>
            <a:ext cx="2118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mraY </a:t>
            </a:r>
            <a:r>
              <a:rPr lang="en-US" dirty="0"/>
              <a:t>mutation 17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0E0A680-D3BD-5A35-9FA0-CCEEAA9C5FEA}"/>
              </a:ext>
            </a:extLst>
          </p:cNvPr>
          <p:cNvSpPr txBox="1"/>
          <p:nvPr/>
        </p:nvSpPr>
        <p:spPr>
          <a:xfrm>
            <a:off x="8461550" y="4300018"/>
            <a:ext cx="211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mraY </a:t>
            </a:r>
            <a:r>
              <a:rPr lang="en-US" dirty="0"/>
              <a:t>mutation 18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5FBB5AA1-6AE8-212C-44C4-30228D61444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l="33202" r="35681"/>
          <a:stretch/>
        </p:blipFill>
        <p:spPr>
          <a:xfrm>
            <a:off x="1104405" y="675408"/>
            <a:ext cx="1781299" cy="3259659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DFA987D0-A8A8-C93A-9C16-2730C04A00C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2708" r="17964"/>
          <a:stretch/>
        </p:blipFill>
        <p:spPr>
          <a:xfrm>
            <a:off x="3511574" y="675407"/>
            <a:ext cx="3399202" cy="3259659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59047E41-6ABD-A3D0-FF3F-A3B15D223A53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 l="45147" r="31245" b="12434"/>
          <a:stretch/>
        </p:blipFill>
        <p:spPr>
          <a:xfrm>
            <a:off x="8544678" y="491580"/>
            <a:ext cx="1736212" cy="3663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495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14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7</cp:revision>
  <dcterms:created xsi:type="dcterms:W3CDTF">2023-01-25T19:37:36Z</dcterms:created>
  <dcterms:modified xsi:type="dcterms:W3CDTF">2023-06-08T18:12:04Z</dcterms:modified>
</cp:coreProperties>
</file>