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3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4898" autoAdjust="0"/>
  </p:normalViewPr>
  <p:slideViewPr>
    <p:cSldViewPr snapToGrid="0" snapToObjects="1">
      <p:cViewPr varScale="1">
        <p:scale>
          <a:sx n="55" d="100"/>
          <a:sy n="55" d="100"/>
        </p:scale>
        <p:origin x="100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CE07C-ECCE-4A1F-84F0-F9763E0BF07A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858-227D-4ED7-913C-F12A6A2ED2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29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A6858-227D-4ED7-913C-F12A6A2ED20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645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A6858-227D-4ED7-913C-F12A6A2ED20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645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23DD3-C3E3-4C45-86BB-907D0F60F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BB51DD-A5B8-A640-8029-C8534ADF2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3A210-6ECB-5743-88B8-A3C842B65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553A9-9C1B-9D4C-A4AE-2153840C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BA74E-99B5-1D47-B2E3-C1AC4253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1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E388C-A458-0E4C-9D20-45CA79076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9129-FC19-DA4F-A48B-8A38C67FB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A373CB-6C6E-D545-AA4D-90BD8FECF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2C469-1600-A449-8902-733A2CFB3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752CC-9A1B-A74F-BEC1-0E8156D0F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47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6F6115-E513-2D4B-945F-AF5C24CBC1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6D197C-7DF6-0443-BD3E-441609AAAB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02CC3-4EF8-0A40-88FF-A92D2D1CC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0CCF6F-B79B-DF45-BC61-C11A9A50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881C5-C163-E341-AF82-5C59C31E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968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D6C6C-A102-5A41-992F-843206FD9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A5AB6-B1F6-0F49-BAD3-077B420C6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DB1B7-F4F6-D840-B4E4-6C6D5F208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1F379-92B1-FD45-9629-5D4A9B7F2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4C17A-86AD-ED49-B110-9D288FE9A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91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7FB67-032B-4243-B78C-42582C17A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4BAD7-1B3C-DE46-A864-5FA48C7C5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65DBE-278A-CB41-91AB-E64CF1A19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8EE25-72EA-BB42-B61E-BAB97269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F43BF-5969-994F-84AA-97E0F12A5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74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10454-7CE8-4E45-83CB-4DEA72F26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B0CEA-6A68-8C44-9366-35180F04F7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45472-EAC5-AD43-AED7-E8D652D87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4922C6-294B-9743-8537-0745E6369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58A995-6434-D345-A053-D58143EA0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BEABC-263E-7845-915E-A2A77139B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823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D543C-9B55-CF44-9CD6-31073E44F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6A5B0-9992-B14D-A40A-68E850C76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F4C93-BB5E-6E49-95EA-7ABC627C8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D95A9-7CF5-4F48-B2B0-218D425567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770B42-F0E3-E241-A10E-5F8AE6D6F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02EC9C-F8F5-1F46-A5AF-8D42CBF3B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04F303-BFE2-0E4C-A0A8-2104F9E18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1C64AC-7C7C-8F44-A224-2867395D7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0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206C-5217-2445-B2B7-0465BC938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9C043-F011-A14E-B821-8A7525337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38D212-7CD8-B347-98BA-A5314C86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C9BA9D-7D04-B241-9104-6B494AC97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379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0ABBBA-8171-824E-9ABE-0A915BC8F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3A961B-E833-744C-BE7D-1AED1CE4D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4EB29-9E9B-C546-A26C-19059FA3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124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9572B-88C7-264F-96AF-AF400770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8B683-659A-BF47-835D-F2F58B610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DECC7-E598-EE4F-AC15-48774BD04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28690-F8EF-A44C-B1F8-1A2FB6E38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58F8FE-E44B-CE48-A4E0-564FD752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D6756-E436-3045-AF98-CEAB013F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846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9C12-7800-A34C-8190-0C0C80E9A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D32D27-77C2-4B41-81D7-3862DA7BD2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97345-9E44-624C-B23A-D2337A44C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F8D78C-37E2-C748-B63F-72819045F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7EF91-DC46-BD42-B38A-BD3EB9707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5159CB-41BD-2B45-A3CF-80DF40EC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49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3A7EED-8038-714C-99D9-8D2B704C0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364B95-A986-974A-BF60-4F0DAFFCF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A47BB-FC02-2444-BCE2-C382C6097A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6683E-3118-4149-AC29-AD28AF244027}" type="datetimeFigureOut">
              <a:rPr lang="en-US" smtClean="0"/>
              <a:t>1/20/2023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E6F5A-B5B2-B749-96BA-E9D98CFDF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A9B7E-28C1-5642-87C1-910C6B254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2A6C7-4B00-724A-8BF1-8E822848EB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43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E2942D47-E235-4F2D-BDED-AB7A6214335E}"/>
              </a:ext>
            </a:extLst>
          </p:cNvPr>
          <p:cNvSpPr/>
          <p:nvPr/>
        </p:nvSpPr>
        <p:spPr>
          <a:xfrm rot="5400000">
            <a:off x="4249312" y="1016090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74C38F1-AC91-4D3D-8C4B-56E0008703DE}"/>
              </a:ext>
            </a:extLst>
          </p:cNvPr>
          <p:cNvSpPr/>
          <p:nvPr/>
        </p:nvSpPr>
        <p:spPr>
          <a:xfrm rot="5400000">
            <a:off x="4297204" y="2030645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2D2F12-78AE-40B0-89F4-2FB2E0460E9B}"/>
              </a:ext>
            </a:extLst>
          </p:cNvPr>
          <p:cNvSpPr/>
          <p:nvPr/>
        </p:nvSpPr>
        <p:spPr>
          <a:xfrm rot="5400000">
            <a:off x="4302422" y="2473337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86CEBC1-3A60-4630-9BDC-8BC2A56AC438}"/>
              </a:ext>
            </a:extLst>
          </p:cNvPr>
          <p:cNvSpPr/>
          <p:nvPr/>
        </p:nvSpPr>
        <p:spPr>
          <a:xfrm rot="5400000">
            <a:off x="4324187" y="2512520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31F6D6-DA75-465F-8719-9C9FA1650D7B}"/>
              </a:ext>
            </a:extLst>
          </p:cNvPr>
          <p:cNvSpPr/>
          <p:nvPr/>
        </p:nvSpPr>
        <p:spPr>
          <a:xfrm rot="5400000">
            <a:off x="4286101" y="3324992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6C1333-7AEA-9C4D-9300-91BE476D9181}"/>
              </a:ext>
            </a:extLst>
          </p:cNvPr>
          <p:cNvSpPr txBox="1"/>
          <p:nvPr/>
        </p:nvSpPr>
        <p:spPr>
          <a:xfrm>
            <a:off x="2858380" y="583213"/>
            <a:ext cx="1591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LVS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7D88FF4-900A-4EE6-8AB5-58C32592FFF8}"/>
              </a:ext>
            </a:extLst>
          </p:cNvPr>
          <p:cNvSpPr/>
          <p:nvPr/>
        </p:nvSpPr>
        <p:spPr>
          <a:xfrm rot="5400000">
            <a:off x="5077356" y="308988"/>
            <a:ext cx="156322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D50FB1-47D2-4C3E-833D-01B4955A8EED}"/>
              </a:ext>
            </a:extLst>
          </p:cNvPr>
          <p:cNvSpPr/>
          <p:nvPr/>
        </p:nvSpPr>
        <p:spPr>
          <a:xfrm rot="5400000">
            <a:off x="5055488" y="508174"/>
            <a:ext cx="521970" cy="4540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6BB413-7B3E-8D44-8B30-68AADC8D843F}"/>
              </a:ext>
            </a:extLst>
          </p:cNvPr>
          <p:cNvSpPr/>
          <p:nvPr/>
        </p:nvSpPr>
        <p:spPr>
          <a:xfrm rot="5400000">
            <a:off x="10055697" y="1658277"/>
            <a:ext cx="39364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E56CFA0-EB28-D14C-AE67-F96832BAAA17}"/>
              </a:ext>
            </a:extLst>
          </p:cNvPr>
          <p:cNvSpPr/>
          <p:nvPr/>
        </p:nvSpPr>
        <p:spPr>
          <a:xfrm rot="5400000">
            <a:off x="5244361" y="1326560"/>
            <a:ext cx="459292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5798254-D833-4A39-9B27-E207C2FF86CC}"/>
              </a:ext>
            </a:extLst>
          </p:cNvPr>
          <p:cNvSpPr/>
          <p:nvPr/>
        </p:nvSpPr>
        <p:spPr>
          <a:xfrm rot="5400000">
            <a:off x="4780261" y="1543371"/>
            <a:ext cx="718983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878B9-7322-4392-8322-0F3AEA55024E}"/>
              </a:ext>
            </a:extLst>
          </p:cNvPr>
          <p:cNvSpPr txBox="1"/>
          <p:nvPr/>
        </p:nvSpPr>
        <p:spPr>
          <a:xfrm>
            <a:off x="752821" y="3371254"/>
            <a:ext cx="151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IglB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60DD86-A1C4-4F98-B573-AE5298F27A57}"/>
              </a:ext>
            </a:extLst>
          </p:cNvPr>
          <p:cNvSpPr/>
          <p:nvPr/>
        </p:nvSpPr>
        <p:spPr>
          <a:xfrm rot="5400000">
            <a:off x="5477618" y="964399"/>
            <a:ext cx="502061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2D209B-4887-4D62-B63B-D5FF11BF48E7}"/>
              </a:ext>
            </a:extLst>
          </p:cNvPr>
          <p:cNvSpPr/>
          <p:nvPr/>
        </p:nvSpPr>
        <p:spPr>
          <a:xfrm rot="5400000">
            <a:off x="5508945" y="1567289"/>
            <a:ext cx="37271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E44D98-3688-4FB1-A845-C7E33C65DD5F}"/>
              </a:ext>
            </a:extLst>
          </p:cNvPr>
          <p:cNvSpPr/>
          <p:nvPr/>
        </p:nvSpPr>
        <p:spPr>
          <a:xfrm rot="5400000">
            <a:off x="5474203" y="843138"/>
            <a:ext cx="316728" cy="5290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54EA52-983F-0E4B-B155-0445AEBC5AB6}"/>
              </a:ext>
            </a:extLst>
          </p:cNvPr>
          <p:cNvSpPr/>
          <p:nvPr/>
        </p:nvSpPr>
        <p:spPr>
          <a:xfrm rot="5400000">
            <a:off x="5481293" y="135378"/>
            <a:ext cx="447443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1DFEB74-B38F-4344-A5F9-82B330739456}"/>
              </a:ext>
            </a:extLst>
          </p:cNvPr>
          <p:cNvSpPr/>
          <p:nvPr/>
        </p:nvSpPr>
        <p:spPr>
          <a:xfrm rot="5400000">
            <a:off x="5373512" y="1101197"/>
            <a:ext cx="44594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25DD3C6-ED03-3B4C-8322-BFB54EEB3798}"/>
              </a:ext>
            </a:extLst>
          </p:cNvPr>
          <p:cNvSpPr/>
          <p:nvPr/>
        </p:nvSpPr>
        <p:spPr>
          <a:xfrm rot="5561372">
            <a:off x="7056959" y="673407"/>
            <a:ext cx="459292" cy="162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DD3F707-F2C0-424C-A387-8EAA581CA81C}"/>
              </a:ext>
            </a:extLst>
          </p:cNvPr>
          <p:cNvSpPr/>
          <p:nvPr/>
        </p:nvSpPr>
        <p:spPr>
          <a:xfrm rot="5400000">
            <a:off x="5395626" y="2786711"/>
            <a:ext cx="389869" cy="543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CCCA3FB-0A35-1C47-8D26-C65843DD1A9F}"/>
              </a:ext>
            </a:extLst>
          </p:cNvPr>
          <p:cNvSpPr/>
          <p:nvPr/>
        </p:nvSpPr>
        <p:spPr>
          <a:xfrm rot="5400000">
            <a:off x="5506282" y="121557"/>
            <a:ext cx="640733" cy="5905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3D8DC04-1743-0546-9079-3CC7B0055FD7}"/>
              </a:ext>
            </a:extLst>
          </p:cNvPr>
          <p:cNvSpPr/>
          <p:nvPr/>
        </p:nvSpPr>
        <p:spPr>
          <a:xfrm>
            <a:off x="2906967" y="758990"/>
            <a:ext cx="27025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2A4BF08-88C5-3746-ABFE-C671018551C9}"/>
              </a:ext>
            </a:extLst>
          </p:cNvPr>
          <p:cNvSpPr/>
          <p:nvPr/>
        </p:nvSpPr>
        <p:spPr>
          <a:xfrm rot="5400000">
            <a:off x="6055494" y="-761164"/>
            <a:ext cx="248176" cy="722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A44C2C2-8313-5347-9FCE-0EA33DEDB88A}"/>
              </a:ext>
            </a:extLst>
          </p:cNvPr>
          <p:cNvSpPr/>
          <p:nvPr/>
        </p:nvSpPr>
        <p:spPr>
          <a:xfrm rot="5400000">
            <a:off x="6216851" y="9386"/>
            <a:ext cx="288384" cy="700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FDA4543-251F-484F-BB36-AC80C4640AB5}"/>
              </a:ext>
            </a:extLst>
          </p:cNvPr>
          <p:cNvSpPr/>
          <p:nvPr/>
        </p:nvSpPr>
        <p:spPr>
          <a:xfrm rot="5400000">
            <a:off x="6905246" y="2582129"/>
            <a:ext cx="248176" cy="722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0BA59C1-FBFF-FB4D-BE74-9C06C541BDAB}"/>
              </a:ext>
            </a:extLst>
          </p:cNvPr>
          <p:cNvSpPr/>
          <p:nvPr/>
        </p:nvSpPr>
        <p:spPr>
          <a:xfrm rot="5400000">
            <a:off x="6126087" y="1746579"/>
            <a:ext cx="347857" cy="7011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54EF31C-FA66-0196-3593-7BF5C20FBBA4}"/>
              </a:ext>
            </a:extLst>
          </p:cNvPr>
          <p:cNvSpPr txBox="1"/>
          <p:nvPr/>
        </p:nvSpPr>
        <p:spPr>
          <a:xfrm>
            <a:off x="4227736" y="567553"/>
            <a:ext cx="159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Δ</a:t>
            </a:r>
            <a:r>
              <a:rPr lang="en-US" b="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rpsU2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4CFF32-C83B-3B51-E392-DDBE84B6F891}"/>
              </a:ext>
            </a:extLst>
          </p:cNvPr>
          <p:cNvSpPr txBox="1"/>
          <p:nvPr/>
        </p:nvSpPr>
        <p:spPr>
          <a:xfrm>
            <a:off x="5605578" y="583213"/>
            <a:ext cx="159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Δ</a:t>
            </a:r>
            <a:r>
              <a:rPr lang="en-US" b="0" i="1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hfq</a:t>
            </a:r>
            <a:endParaRPr lang="en-US" b="0" i="1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8455D6-EC87-2487-50FC-CA94CFF0F42A}"/>
              </a:ext>
            </a:extLst>
          </p:cNvPr>
          <p:cNvSpPr txBox="1"/>
          <p:nvPr/>
        </p:nvSpPr>
        <p:spPr>
          <a:xfrm>
            <a:off x="7108326" y="558209"/>
            <a:ext cx="1591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Δ</a:t>
            </a:r>
            <a:r>
              <a:rPr lang="en-US" b="0" i="1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hfq</a:t>
            </a:r>
            <a:endParaRPr lang="en-US" b="0" i="1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l-GR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Δ</a:t>
            </a:r>
            <a:r>
              <a:rPr lang="en-US" b="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rpsU2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19E15-DE48-EC18-64F5-717A5B38A85A}"/>
              </a:ext>
            </a:extLst>
          </p:cNvPr>
          <p:cNvSpPr txBox="1"/>
          <p:nvPr/>
        </p:nvSpPr>
        <p:spPr>
          <a:xfrm>
            <a:off x="538112" y="1876058"/>
            <a:ext cx="151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PdpB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24C39E-F7EF-1F12-BAF7-50B270B3C23B}"/>
              </a:ext>
            </a:extLst>
          </p:cNvPr>
          <p:cNvSpPr txBox="1"/>
          <p:nvPr/>
        </p:nvSpPr>
        <p:spPr>
          <a:xfrm>
            <a:off x="643836" y="5033272"/>
            <a:ext cx="151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IglA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55F2AF-ADE0-F94C-43EA-23015FCC0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17" r="417" b="27055"/>
          <a:stretch/>
        </p:blipFill>
        <p:spPr>
          <a:xfrm>
            <a:off x="1969714" y="4594336"/>
            <a:ext cx="8599815" cy="21608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CDC73AB-BD8B-5F76-6CAD-9994CC5EFB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252" y="2826310"/>
            <a:ext cx="8595526" cy="178769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97FC94-EC71-F887-C357-8DA96483E1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4648" y="1367555"/>
            <a:ext cx="8599815" cy="1389003"/>
          </a:xfrm>
          <a:prstGeom prst="rect">
            <a:avLst/>
          </a:prstGeom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5566A1-969C-46C9-950A-3DDE05E12D43}"/>
              </a:ext>
            </a:extLst>
          </p:cNvPr>
          <p:cNvCxnSpPr>
            <a:cxnSpLocks/>
          </p:cNvCxnSpPr>
          <p:nvPr/>
        </p:nvCxnSpPr>
        <p:spPr>
          <a:xfrm>
            <a:off x="4323981" y="742621"/>
            <a:ext cx="12973" cy="60471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CBE2A6-F62B-AF6B-6793-7EEC494B09D1}"/>
              </a:ext>
            </a:extLst>
          </p:cNvPr>
          <p:cNvCxnSpPr>
            <a:cxnSpLocks/>
          </p:cNvCxnSpPr>
          <p:nvPr/>
        </p:nvCxnSpPr>
        <p:spPr>
          <a:xfrm>
            <a:off x="5931914" y="688957"/>
            <a:ext cx="12973" cy="60471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2A0EBD3-4CAF-21D5-D11B-49909B0274B4}"/>
              </a:ext>
            </a:extLst>
          </p:cNvPr>
          <p:cNvCxnSpPr>
            <a:cxnSpLocks/>
          </p:cNvCxnSpPr>
          <p:nvPr/>
        </p:nvCxnSpPr>
        <p:spPr>
          <a:xfrm>
            <a:off x="7481224" y="767879"/>
            <a:ext cx="12973" cy="60471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92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E2942D47-E235-4F2D-BDED-AB7A6214335E}"/>
              </a:ext>
            </a:extLst>
          </p:cNvPr>
          <p:cNvSpPr/>
          <p:nvPr/>
        </p:nvSpPr>
        <p:spPr>
          <a:xfrm rot="5400000">
            <a:off x="4249312" y="1016090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74C38F1-AC91-4D3D-8C4B-56E0008703DE}"/>
              </a:ext>
            </a:extLst>
          </p:cNvPr>
          <p:cNvSpPr/>
          <p:nvPr/>
        </p:nvSpPr>
        <p:spPr>
          <a:xfrm rot="5400000">
            <a:off x="4297204" y="2030645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2D2F12-78AE-40B0-89F4-2FB2E0460E9B}"/>
              </a:ext>
            </a:extLst>
          </p:cNvPr>
          <p:cNvSpPr/>
          <p:nvPr/>
        </p:nvSpPr>
        <p:spPr>
          <a:xfrm rot="5400000">
            <a:off x="4302422" y="2473337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86CEBC1-3A60-4630-9BDC-8BC2A56AC438}"/>
              </a:ext>
            </a:extLst>
          </p:cNvPr>
          <p:cNvSpPr/>
          <p:nvPr/>
        </p:nvSpPr>
        <p:spPr>
          <a:xfrm rot="5400000">
            <a:off x="4324187" y="2512520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31F6D6-DA75-465F-8719-9C9FA1650D7B}"/>
              </a:ext>
            </a:extLst>
          </p:cNvPr>
          <p:cNvSpPr/>
          <p:nvPr/>
        </p:nvSpPr>
        <p:spPr>
          <a:xfrm rot="5400000">
            <a:off x="4286101" y="3324992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6C1333-7AEA-9C4D-9300-91BE476D9181}"/>
              </a:ext>
            </a:extLst>
          </p:cNvPr>
          <p:cNvSpPr txBox="1"/>
          <p:nvPr/>
        </p:nvSpPr>
        <p:spPr>
          <a:xfrm>
            <a:off x="2751490" y="1522942"/>
            <a:ext cx="1591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LVS</a:t>
            </a:r>
          </a:p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hfq-V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7D88FF4-900A-4EE6-8AB5-58C32592FFF8}"/>
              </a:ext>
            </a:extLst>
          </p:cNvPr>
          <p:cNvSpPr/>
          <p:nvPr/>
        </p:nvSpPr>
        <p:spPr>
          <a:xfrm rot="5400000">
            <a:off x="5077356" y="308988"/>
            <a:ext cx="156322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D50FB1-47D2-4C3E-833D-01B4955A8EED}"/>
              </a:ext>
            </a:extLst>
          </p:cNvPr>
          <p:cNvSpPr/>
          <p:nvPr/>
        </p:nvSpPr>
        <p:spPr>
          <a:xfrm rot="5400000">
            <a:off x="5055488" y="508174"/>
            <a:ext cx="521970" cy="4540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6BB413-7B3E-8D44-8B30-68AADC8D843F}"/>
              </a:ext>
            </a:extLst>
          </p:cNvPr>
          <p:cNvSpPr/>
          <p:nvPr/>
        </p:nvSpPr>
        <p:spPr>
          <a:xfrm rot="5400000">
            <a:off x="7175397" y="-698060"/>
            <a:ext cx="39364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E56CFA0-EB28-D14C-AE67-F96832BAAA17}"/>
              </a:ext>
            </a:extLst>
          </p:cNvPr>
          <p:cNvSpPr/>
          <p:nvPr/>
        </p:nvSpPr>
        <p:spPr>
          <a:xfrm rot="5400000">
            <a:off x="5244361" y="1326560"/>
            <a:ext cx="459292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5798254-D833-4A39-9B27-E207C2FF86CC}"/>
              </a:ext>
            </a:extLst>
          </p:cNvPr>
          <p:cNvSpPr/>
          <p:nvPr/>
        </p:nvSpPr>
        <p:spPr>
          <a:xfrm rot="5400000">
            <a:off x="4780261" y="1543371"/>
            <a:ext cx="718983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60DD86-A1C4-4F98-B573-AE5298F27A57}"/>
              </a:ext>
            </a:extLst>
          </p:cNvPr>
          <p:cNvSpPr/>
          <p:nvPr/>
        </p:nvSpPr>
        <p:spPr>
          <a:xfrm rot="5400000">
            <a:off x="5477618" y="964399"/>
            <a:ext cx="502061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2D209B-4887-4D62-B63B-D5FF11BF48E7}"/>
              </a:ext>
            </a:extLst>
          </p:cNvPr>
          <p:cNvSpPr/>
          <p:nvPr/>
        </p:nvSpPr>
        <p:spPr>
          <a:xfrm rot="5400000">
            <a:off x="5508945" y="1567289"/>
            <a:ext cx="37271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E44D98-3688-4FB1-A845-C7E33C65DD5F}"/>
              </a:ext>
            </a:extLst>
          </p:cNvPr>
          <p:cNvSpPr/>
          <p:nvPr/>
        </p:nvSpPr>
        <p:spPr>
          <a:xfrm rot="5400000">
            <a:off x="5474203" y="843138"/>
            <a:ext cx="316728" cy="5290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54EA52-983F-0E4B-B155-0445AEBC5AB6}"/>
              </a:ext>
            </a:extLst>
          </p:cNvPr>
          <p:cNvSpPr/>
          <p:nvPr/>
        </p:nvSpPr>
        <p:spPr>
          <a:xfrm rot="5400000">
            <a:off x="5481293" y="135378"/>
            <a:ext cx="447443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1DFEB74-B38F-4344-A5F9-82B330739456}"/>
              </a:ext>
            </a:extLst>
          </p:cNvPr>
          <p:cNvSpPr/>
          <p:nvPr/>
        </p:nvSpPr>
        <p:spPr>
          <a:xfrm rot="5400000">
            <a:off x="5373512" y="1101197"/>
            <a:ext cx="44594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25DD3C6-ED03-3B4C-8322-BFB54EEB3798}"/>
              </a:ext>
            </a:extLst>
          </p:cNvPr>
          <p:cNvSpPr/>
          <p:nvPr/>
        </p:nvSpPr>
        <p:spPr>
          <a:xfrm rot="5561372">
            <a:off x="7056959" y="673407"/>
            <a:ext cx="459292" cy="162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DD3F707-F2C0-424C-A387-8EAA581CA81C}"/>
              </a:ext>
            </a:extLst>
          </p:cNvPr>
          <p:cNvSpPr/>
          <p:nvPr/>
        </p:nvSpPr>
        <p:spPr>
          <a:xfrm rot="5400000">
            <a:off x="5395626" y="2786711"/>
            <a:ext cx="389869" cy="543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CCCA3FB-0A35-1C47-8D26-C65843DD1A9F}"/>
              </a:ext>
            </a:extLst>
          </p:cNvPr>
          <p:cNvSpPr/>
          <p:nvPr/>
        </p:nvSpPr>
        <p:spPr>
          <a:xfrm rot="5400000">
            <a:off x="5506282" y="121557"/>
            <a:ext cx="640733" cy="5905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3D8DC04-1743-0546-9079-3CC7B0055FD7}"/>
              </a:ext>
            </a:extLst>
          </p:cNvPr>
          <p:cNvSpPr/>
          <p:nvPr/>
        </p:nvSpPr>
        <p:spPr>
          <a:xfrm>
            <a:off x="2906967" y="758990"/>
            <a:ext cx="27025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2A4BF08-88C5-3746-ABFE-C671018551C9}"/>
              </a:ext>
            </a:extLst>
          </p:cNvPr>
          <p:cNvSpPr/>
          <p:nvPr/>
        </p:nvSpPr>
        <p:spPr>
          <a:xfrm rot="5400000">
            <a:off x="6055494" y="-761164"/>
            <a:ext cx="248176" cy="722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A44C2C2-8313-5347-9FCE-0EA33DEDB88A}"/>
              </a:ext>
            </a:extLst>
          </p:cNvPr>
          <p:cNvSpPr/>
          <p:nvPr/>
        </p:nvSpPr>
        <p:spPr>
          <a:xfrm rot="5400000">
            <a:off x="6216851" y="9386"/>
            <a:ext cx="288384" cy="700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FDA4543-251F-484F-BB36-AC80C4640AB5}"/>
              </a:ext>
            </a:extLst>
          </p:cNvPr>
          <p:cNvSpPr/>
          <p:nvPr/>
        </p:nvSpPr>
        <p:spPr>
          <a:xfrm rot="5400000">
            <a:off x="6905246" y="2582129"/>
            <a:ext cx="248176" cy="722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5D152B4-69D1-4C15-972C-7D169AA85F8A}"/>
              </a:ext>
            </a:extLst>
          </p:cNvPr>
          <p:cNvSpPr/>
          <p:nvPr/>
        </p:nvSpPr>
        <p:spPr>
          <a:xfrm>
            <a:off x="2626739" y="790738"/>
            <a:ext cx="435269" cy="4635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0BA59C1-FBFF-FB4D-BE74-9C06C541BDAB}"/>
              </a:ext>
            </a:extLst>
          </p:cNvPr>
          <p:cNvSpPr/>
          <p:nvPr/>
        </p:nvSpPr>
        <p:spPr>
          <a:xfrm rot="5400000">
            <a:off x="6126087" y="1746579"/>
            <a:ext cx="347857" cy="7011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54EF31C-FA66-0196-3593-7BF5C20FBBA4}"/>
              </a:ext>
            </a:extLst>
          </p:cNvPr>
          <p:cNvSpPr txBox="1"/>
          <p:nvPr/>
        </p:nvSpPr>
        <p:spPr>
          <a:xfrm>
            <a:off x="4349933" y="1580432"/>
            <a:ext cx="1591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Δ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rpsU2</a:t>
            </a:r>
          </a:p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hfq-V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C1BAB0-8F9C-893A-7926-DD1E0A973A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741"/>
          <a:stretch/>
        </p:blipFill>
        <p:spPr>
          <a:xfrm rot="10800000">
            <a:off x="1774307" y="2429317"/>
            <a:ext cx="6302136" cy="1900921"/>
          </a:xfrm>
          <a:prstGeom prst="rect">
            <a:avLst/>
          </a:prstGeom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5566A1-969C-46C9-950A-3DDE05E12D43}"/>
              </a:ext>
            </a:extLst>
          </p:cNvPr>
          <p:cNvCxnSpPr>
            <a:cxnSpLocks/>
          </p:cNvCxnSpPr>
          <p:nvPr/>
        </p:nvCxnSpPr>
        <p:spPr>
          <a:xfrm>
            <a:off x="4323981" y="742621"/>
            <a:ext cx="12973" cy="60471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3C878B9-7322-4392-8322-0F3AEA55024E}"/>
              </a:ext>
            </a:extLst>
          </p:cNvPr>
          <p:cNvSpPr txBox="1"/>
          <p:nvPr/>
        </p:nvSpPr>
        <p:spPr>
          <a:xfrm>
            <a:off x="307941" y="3231535"/>
            <a:ext cx="151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hfq-VSVG</a:t>
            </a:r>
          </a:p>
        </p:txBody>
      </p:sp>
    </p:spTree>
    <p:extLst>
      <p:ext uri="{BB962C8B-B14F-4D97-AF65-F5344CB8AC3E}">
        <p14:creationId xmlns:p14="http://schemas.microsoft.com/office/powerpoint/2010/main" val="1184860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</TotalTime>
  <Words>22</Words>
  <Application>Microsoft Office PowerPoint</Application>
  <PresentationFormat>Widescreen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Hannah</cp:lastModifiedBy>
  <cp:revision>153</cp:revision>
  <dcterms:created xsi:type="dcterms:W3CDTF">2020-01-16T16:45:40Z</dcterms:created>
  <dcterms:modified xsi:type="dcterms:W3CDTF">2023-01-20T17:00:36Z</dcterms:modified>
</cp:coreProperties>
</file>