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1070" autoAdjust="0"/>
  </p:normalViewPr>
  <p:slideViewPr>
    <p:cSldViewPr snapToGrid="0">
      <p:cViewPr varScale="1">
        <p:scale>
          <a:sx n="45" d="100"/>
          <a:sy n="45" d="100"/>
        </p:scale>
        <p:origin x="7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mraY_arbitrary%20valu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SDs_arbitrary%20valu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Hannah%20Trautmann\UTR%20Manuscript\Manuscript\230524_version\230525_SDs_arbitrary%20valu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'Combined Table'!$B$1</c:f>
              <c:strCache>
                <c:ptCount val="1"/>
                <c:pt idx="0">
                  <c:v>Averages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'Combined Table'!$C$2:$C$19</c:f>
                <c:numCache>
                  <c:formatCode>General</c:formatCode>
                  <c:ptCount val="18"/>
                  <c:pt idx="0">
                    <c:v>102280.60746264509</c:v>
                  </c:pt>
                  <c:pt idx="1">
                    <c:v>58060.42904113463</c:v>
                  </c:pt>
                  <c:pt idx="2">
                    <c:v>69565.280017695026</c:v>
                  </c:pt>
                  <c:pt idx="3">
                    <c:v>112836.55273953771</c:v>
                  </c:pt>
                  <c:pt idx="4">
                    <c:v>20199.983602087588</c:v>
                  </c:pt>
                  <c:pt idx="5">
                    <c:v>22678.376893929206</c:v>
                  </c:pt>
                  <c:pt idx="6">
                    <c:v>12295.220264134401</c:v>
                  </c:pt>
                  <c:pt idx="7">
                    <c:v>19854.688464715593</c:v>
                  </c:pt>
                  <c:pt idx="8">
                    <c:v>14989.165357583026</c:v>
                  </c:pt>
                  <c:pt idx="9">
                    <c:v>21685.345565167958</c:v>
                  </c:pt>
                  <c:pt idx="10">
                    <c:v>7926.6849727164763</c:v>
                  </c:pt>
                  <c:pt idx="11">
                    <c:v>14067.894938989491</c:v>
                  </c:pt>
                  <c:pt idx="12">
                    <c:v>5285.5556559052347</c:v>
                  </c:pt>
                  <c:pt idx="13">
                    <c:v>8427.1767642310024</c:v>
                  </c:pt>
                  <c:pt idx="14">
                    <c:v>9341.1873103367107</c:v>
                  </c:pt>
                  <c:pt idx="15">
                    <c:v>32706.815283271077</c:v>
                  </c:pt>
                  <c:pt idx="16">
                    <c:v>9385.4368313538744</c:v>
                  </c:pt>
                  <c:pt idx="17">
                    <c:v>2470.7637971908343</c:v>
                  </c:pt>
                </c:numCache>
              </c:numRef>
            </c:plus>
            <c:minus>
              <c:numRef>
                <c:f>'Combined Table'!$C$2:$C$19</c:f>
                <c:numCache>
                  <c:formatCode>General</c:formatCode>
                  <c:ptCount val="18"/>
                  <c:pt idx="0">
                    <c:v>102280.60746264509</c:v>
                  </c:pt>
                  <c:pt idx="1">
                    <c:v>58060.42904113463</c:v>
                  </c:pt>
                  <c:pt idx="2">
                    <c:v>69565.280017695026</c:v>
                  </c:pt>
                  <c:pt idx="3">
                    <c:v>112836.55273953771</c:v>
                  </c:pt>
                  <c:pt idx="4">
                    <c:v>20199.983602087588</c:v>
                  </c:pt>
                  <c:pt idx="5">
                    <c:v>22678.376893929206</c:v>
                  </c:pt>
                  <c:pt idx="6">
                    <c:v>12295.220264134401</c:v>
                  </c:pt>
                  <c:pt idx="7">
                    <c:v>19854.688464715593</c:v>
                  </c:pt>
                  <c:pt idx="8">
                    <c:v>14989.165357583026</c:v>
                  </c:pt>
                  <c:pt idx="9">
                    <c:v>21685.345565167958</c:v>
                  </c:pt>
                  <c:pt idx="10">
                    <c:v>7926.6849727164763</c:v>
                  </c:pt>
                  <c:pt idx="11">
                    <c:v>14067.894938989491</c:v>
                  </c:pt>
                  <c:pt idx="12">
                    <c:v>5285.5556559052347</c:v>
                  </c:pt>
                  <c:pt idx="13">
                    <c:v>8427.1767642310024</c:v>
                  </c:pt>
                  <c:pt idx="14">
                    <c:v>9341.1873103367107</c:v>
                  </c:pt>
                  <c:pt idx="15">
                    <c:v>32706.815283271077</c:v>
                  </c:pt>
                  <c:pt idx="16">
                    <c:v>9385.4368313538744</c:v>
                  </c:pt>
                  <c:pt idx="17">
                    <c:v>2470.7637971908343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Table'!$A$2:$A$19</c:f>
              <c:strCache>
                <c:ptCount val="18"/>
                <c:pt idx="0">
                  <c:v>LVS mraY WT UTR</c:v>
                </c:pt>
                <c:pt idx="1">
                  <c:v>ΔrpsU2 mraY WT UTR</c:v>
                </c:pt>
                <c:pt idx="2">
                  <c:v>LVS mraY ideal SD</c:v>
                </c:pt>
                <c:pt idx="3">
                  <c:v>ΔrpsU2 mraY ideal SD</c:v>
                </c:pt>
                <c:pt idx="4">
                  <c:v>LVS mraY mut 3</c:v>
                </c:pt>
                <c:pt idx="5">
                  <c:v>ΔrpsU2 mraY mut3</c:v>
                </c:pt>
                <c:pt idx="6">
                  <c:v>LVS mraY mut4</c:v>
                </c:pt>
                <c:pt idx="7">
                  <c:v>ΔrpsU2 mray mut4</c:v>
                </c:pt>
                <c:pt idx="8">
                  <c:v>LVS mraY mut 5</c:v>
                </c:pt>
                <c:pt idx="9">
                  <c:v>ΔrpsU2 mraY mut5</c:v>
                </c:pt>
                <c:pt idx="10">
                  <c:v>LVS mraY mut6</c:v>
                </c:pt>
                <c:pt idx="11">
                  <c:v>ΔrpsU2 mray mut6</c:v>
                </c:pt>
                <c:pt idx="12">
                  <c:v>LVS mraY mut 7</c:v>
                </c:pt>
                <c:pt idx="13">
                  <c:v>ΔrpsU2 mraY mut7</c:v>
                </c:pt>
                <c:pt idx="14">
                  <c:v>LVS mraY mut 8</c:v>
                </c:pt>
                <c:pt idx="15">
                  <c:v>ΔrpsU2 mraY mut8</c:v>
                </c:pt>
                <c:pt idx="16">
                  <c:v>LVS mraY mut9</c:v>
                </c:pt>
                <c:pt idx="17">
                  <c:v>ΔrpsU2 mray mut9</c:v>
                </c:pt>
              </c:strCache>
            </c:strRef>
          </c:cat>
          <c:val>
            <c:numRef>
              <c:f>'Combined Table'!$B$2:$B$19</c:f>
              <c:numCache>
                <c:formatCode>General</c:formatCode>
                <c:ptCount val="18"/>
                <c:pt idx="0">
                  <c:v>582036.7800220201</c:v>
                </c:pt>
                <c:pt idx="1">
                  <c:v>407254.31094707549</c:v>
                </c:pt>
                <c:pt idx="2">
                  <c:v>1788801.4776310141</c:v>
                </c:pt>
                <c:pt idx="3">
                  <c:v>1832511.1077794265</c:v>
                </c:pt>
                <c:pt idx="4">
                  <c:v>888957.87505682919</c:v>
                </c:pt>
                <c:pt idx="5">
                  <c:v>656527.82509763294</c:v>
                </c:pt>
                <c:pt idx="6">
                  <c:v>115638.90691349209</c:v>
                </c:pt>
                <c:pt idx="7">
                  <c:v>148613.96640860342</c:v>
                </c:pt>
                <c:pt idx="8">
                  <c:v>526389.90859552391</c:v>
                </c:pt>
                <c:pt idx="9">
                  <c:v>362424.79832224763</c:v>
                </c:pt>
                <c:pt idx="10">
                  <c:v>126595.31955053599</c:v>
                </c:pt>
                <c:pt idx="11">
                  <c:v>157535.37052910833</c:v>
                </c:pt>
                <c:pt idx="12">
                  <c:v>131005.69307863084</c:v>
                </c:pt>
                <c:pt idx="13">
                  <c:v>171429.66082636811</c:v>
                </c:pt>
                <c:pt idx="14">
                  <c:v>615440.1013474348</c:v>
                </c:pt>
                <c:pt idx="15">
                  <c:v>421533.92290955404</c:v>
                </c:pt>
                <c:pt idx="16">
                  <c:v>124107.12553618464</c:v>
                </c:pt>
                <c:pt idx="17">
                  <c:v>177447.27135742517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DB-460F-BE79-1843A4E989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214836959"/>
        <c:axId val="1214826879"/>
      </c:barChart>
      <c:catAx>
        <c:axId val="1214836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826879"/>
        <c:crosses val="autoZero"/>
        <c:auto val="1"/>
        <c:lblAlgn val="ctr"/>
        <c:lblOffset val="100"/>
        <c:noMultiLvlLbl val="0"/>
      </c:catAx>
      <c:valAx>
        <c:axId val="1214826879"/>
        <c:scaling>
          <c:orientation val="minMax"/>
          <c:max val="2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8369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F4F-4E2A-9270-726740798159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F4F-4E2A-9270-726740798159}"/>
              </c:ext>
            </c:extLst>
          </c:dPt>
          <c:dPt>
            <c:idx val="4"/>
            <c:invertIfNegative val="0"/>
            <c:bubble3D val="0"/>
            <c:spPr>
              <a:solidFill>
                <a:srgbClr val="FD8E7B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F4F-4E2A-9270-726740798159}"/>
              </c:ext>
            </c:extLst>
          </c:dPt>
          <c:dPt>
            <c:idx val="5"/>
            <c:invertIfNegative val="0"/>
            <c:bubble3D val="0"/>
            <c:spPr>
              <a:solidFill>
                <a:srgbClr val="FD8E7B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F4F-4E2A-9270-726740798159}"/>
              </c:ext>
            </c:extLst>
          </c:dPt>
          <c:errBars>
            <c:errBarType val="both"/>
            <c:errValType val="cust"/>
            <c:noEndCap val="0"/>
            <c:plus>
              <c:numRef>
                <c:f>'Sheet1 (2)'!$D$4:$D$11</c:f>
                <c:numCache>
                  <c:formatCode>General</c:formatCode>
                  <c:ptCount val="8"/>
                  <c:pt idx="0">
                    <c:v>5.9776845095060729</c:v>
                  </c:pt>
                  <c:pt idx="1">
                    <c:v>5.4020114094227445</c:v>
                  </c:pt>
                  <c:pt idx="2">
                    <c:v>4.6978203275118302</c:v>
                  </c:pt>
                  <c:pt idx="3">
                    <c:v>1.3214691253106694</c:v>
                  </c:pt>
                  <c:pt idx="4">
                    <c:v>5.0894374741275206</c:v>
                  </c:pt>
                  <c:pt idx="5">
                    <c:v>4.9245544003371826</c:v>
                  </c:pt>
                  <c:pt idx="6">
                    <c:v>122.5915167255573</c:v>
                  </c:pt>
                  <c:pt idx="7">
                    <c:v>466.99200300321718</c:v>
                  </c:pt>
                </c:numCache>
              </c:numRef>
            </c:plus>
            <c:minus>
              <c:numRef>
                <c:f>'Sheet1 (2)'!$D$4:$D$11</c:f>
                <c:numCache>
                  <c:formatCode>General</c:formatCode>
                  <c:ptCount val="8"/>
                  <c:pt idx="0">
                    <c:v>5.9776845095060729</c:v>
                  </c:pt>
                  <c:pt idx="1">
                    <c:v>5.4020114094227445</c:v>
                  </c:pt>
                  <c:pt idx="2">
                    <c:v>4.6978203275118302</c:v>
                  </c:pt>
                  <c:pt idx="3">
                    <c:v>1.3214691253106694</c:v>
                  </c:pt>
                  <c:pt idx="4">
                    <c:v>5.0894374741275206</c:v>
                  </c:pt>
                  <c:pt idx="5">
                    <c:v>4.9245544003371826</c:v>
                  </c:pt>
                  <c:pt idx="6">
                    <c:v>122.5915167255573</c:v>
                  </c:pt>
                  <c:pt idx="7">
                    <c:v>466.99200300321718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'Sheet1 (2)'!$B$4:$B$9</c:f>
              <c:strCache>
                <c:ptCount val="6"/>
                <c:pt idx="0">
                  <c:v>WT PdpA LVS</c:v>
                </c:pt>
                <c:pt idx="1">
                  <c:v>WT PdpA drpsU2</c:v>
                </c:pt>
                <c:pt idx="2">
                  <c:v>badSD LVS</c:v>
                </c:pt>
                <c:pt idx="3">
                  <c:v>badSD drpsU2</c:v>
                </c:pt>
                <c:pt idx="4">
                  <c:v>movedSD LVS</c:v>
                </c:pt>
                <c:pt idx="5">
                  <c:v>movedSD drpsU2</c:v>
                </c:pt>
              </c:strCache>
            </c:strRef>
          </c:cat>
          <c:val>
            <c:numRef>
              <c:f>'Sheet1 (2)'!$C$4:$C$9</c:f>
              <c:numCache>
                <c:formatCode>0.000</c:formatCode>
                <c:ptCount val="6"/>
                <c:pt idx="0">
                  <c:v>265.30335019918351</c:v>
                </c:pt>
                <c:pt idx="1">
                  <c:v>157.78142588788953</c:v>
                </c:pt>
                <c:pt idx="2">
                  <c:v>86.237564194976827</c:v>
                </c:pt>
                <c:pt idx="3">
                  <c:v>60.379502198851014</c:v>
                </c:pt>
                <c:pt idx="4">
                  <c:v>74.15807389789849</c:v>
                </c:pt>
                <c:pt idx="5">
                  <c:v>89.130373060247507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F4F-4E2A-9270-7267407981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1642385711"/>
        <c:axId val="1643195055"/>
      </c:barChart>
      <c:catAx>
        <c:axId val="1642385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3195055"/>
        <c:crosses val="autoZero"/>
        <c:auto val="1"/>
        <c:lblAlgn val="ctr"/>
        <c:lblOffset val="100"/>
        <c:noMultiLvlLbl val="0"/>
      </c:catAx>
      <c:valAx>
        <c:axId val="1643195055"/>
        <c:scaling>
          <c:orientation val="minMax"/>
          <c:max val="1800"/>
        </c:scaling>
        <c:delete val="0"/>
        <c:axPos val="l"/>
        <c:numFmt formatCode="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2385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F5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EF2-450F-8812-3C91C774C93A}"/>
              </c:ext>
            </c:extLst>
          </c:dPt>
          <c:dPt>
            <c:idx val="3"/>
            <c:invertIfNegative val="0"/>
            <c:bubble3D val="0"/>
            <c:spPr>
              <a:solidFill>
                <a:srgbClr val="FF5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EF2-450F-8812-3C91C774C93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F2-450F-8812-3C91C774C93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EF2-450F-8812-3C91C774C93A}"/>
              </c:ext>
            </c:extLst>
          </c:dPt>
          <c:errBars>
            <c:errBarType val="both"/>
            <c:errValType val="cust"/>
            <c:noEndCap val="0"/>
            <c:plus>
              <c:numRef>
                <c:f>'Sheet1 (2)'!$J$3:$J$8</c:f>
                <c:numCache>
                  <c:formatCode>General</c:formatCode>
                  <c:ptCount val="6"/>
                  <c:pt idx="0">
                    <c:v>10.56468798242082</c:v>
                  </c:pt>
                  <c:pt idx="1">
                    <c:v>12.752782236006468</c:v>
                  </c:pt>
                  <c:pt idx="2">
                    <c:v>33.760219471282618</c:v>
                  </c:pt>
                  <c:pt idx="3">
                    <c:v>6.7236839574516249</c:v>
                  </c:pt>
                  <c:pt idx="4">
                    <c:v>11.447775346493486</c:v>
                  </c:pt>
                  <c:pt idx="5">
                    <c:v>23.640915269532112</c:v>
                  </c:pt>
                </c:numCache>
              </c:numRef>
            </c:plus>
            <c:minus>
              <c:numRef>
                <c:f>'Sheet1 (2)'!$J$3:$J$8</c:f>
                <c:numCache>
                  <c:formatCode>General</c:formatCode>
                  <c:ptCount val="6"/>
                  <c:pt idx="0">
                    <c:v>10.56468798242082</c:v>
                  </c:pt>
                  <c:pt idx="1">
                    <c:v>12.752782236006468</c:v>
                  </c:pt>
                  <c:pt idx="2">
                    <c:v>33.760219471282618</c:v>
                  </c:pt>
                  <c:pt idx="3">
                    <c:v>6.7236839574516249</c:v>
                  </c:pt>
                  <c:pt idx="4">
                    <c:v>11.447775346493486</c:v>
                  </c:pt>
                  <c:pt idx="5">
                    <c:v>23.640915269532112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'Sheet1 (2)'!$H$3:$H$8</c:f>
              <c:strCache>
                <c:ptCount val="6"/>
                <c:pt idx="0">
                  <c:v>LVS PdpA WT</c:v>
                </c:pt>
                <c:pt idx="1">
                  <c:v>drspU2 PdpA WT</c:v>
                </c:pt>
                <c:pt idx="2">
                  <c:v>LVS tul4SD</c:v>
                </c:pt>
                <c:pt idx="3">
                  <c:v>dprsU2 tul4SD</c:v>
                </c:pt>
                <c:pt idx="4">
                  <c:v>LVS idealSD</c:v>
                </c:pt>
                <c:pt idx="5">
                  <c:v>drpsU2 idealSD</c:v>
                </c:pt>
              </c:strCache>
            </c:strRef>
          </c:cat>
          <c:val>
            <c:numRef>
              <c:f>'Sheet1 (2)'!$I$3:$I$8</c:f>
              <c:numCache>
                <c:formatCode>0.000</c:formatCode>
                <c:ptCount val="6"/>
                <c:pt idx="0">
                  <c:v>290.19224055988758</c:v>
                </c:pt>
                <c:pt idx="1">
                  <c:v>210.08752711971761</c:v>
                </c:pt>
                <c:pt idx="2">
                  <c:v>1271.3685724801585</c:v>
                </c:pt>
                <c:pt idx="3">
                  <c:v>858.08084934233932</c:v>
                </c:pt>
                <c:pt idx="4">
                  <c:v>1436.0760859524955</c:v>
                </c:pt>
                <c:pt idx="5">
                  <c:v>1596.0542780874187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EF2-450F-8812-3C91C774C9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7"/>
        <c:axId val="1923481471"/>
        <c:axId val="1923481887"/>
      </c:barChart>
      <c:catAx>
        <c:axId val="1923481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3481887"/>
        <c:crosses val="autoZero"/>
        <c:auto val="1"/>
        <c:lblAlgn val="ctr"/>
        <c:lblOffset val="100"/>
        <c:noMultiLvlLbl val="0"/>
      </c:catAx>
      <c:valAx>
        <c:axId val="1923481887"/>
        <c:scaling>
          <c:orientation val="minMax"/>
        </c:scaling>
        <c:delete val="0"/>
        <c:axPos val="l"/>
        <c:numFmt formatCode="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34814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4237E5-E232-4C83-8AE9-8D1E33B31882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9405B-D66A-401A-AF3A-9CFC11C4A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09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1. (A and B) Old Fig 2 + [C) complementation data (old fig s3) – unchanged here but I will make another version with the non-normalized values for pt. B and 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24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S5 – like fig s4 but perhaps ALL non-normalized values? Here at least showing all SDs for pdpA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331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2. (A) Old Fig 3A (B) old fig 3D [C) old fig 3 – try doing without normalized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509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3. (A) old 3C; (B) old 5b; [c] old fig 6</a:t>
            </a:r>
          </a:p>
          <a:p>
            <a:r>
              <a:rPr lang="en-US" dirty="0"/>
              <a:t>**maybe would be best to do ALL the sequence aligned at the bottom, without the truncations?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799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mraY combined without normalization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88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4 – old fig 1 (major change is to the order of the parts_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7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S1 – same as old fig s1, unchanged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13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S2 – same as old fig s2, unchanged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224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S3 – old fig 5A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06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 S4 – old fig 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9405B-D66A-401A-AF3A-9CFC11C4AD6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59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30D24-C4E9-4029-A700-34E029940E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3F5845-78F3-4D44-958E-EAB14232D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3F0C9-D66C-CB64-D652-7BB94EF62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FEAC8-C4D4-8A6C-854E-CA73328B6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AE8DC6-CC0E-ED8D-567A-FFF365330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54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0EA02-060F-1039-0AE0-F1E6F38C3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378862-D4FD-BA04-6474-613C56A508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666398-08B4-B75E-221A-E8468949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A4EC12-05CF-1369-C886-F8E0FD1B6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3CA3E-582E-D413-20B8-AFF5AF51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52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49D196-0D88-05F1-2E95-152BEABD7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757D45-B15D-4081-4105-6D842DB02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A160-024B-20F9-CEC6-9407FB701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7F0F0F-FCE5-7B4D-26DF-06952BB9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2631F-8A5A-DCE0-329C-430CD710D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8C074-1C6E-234A-37BC-26A6A08F8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5BB8A-245D-BF90-A52E-67A023E4D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013EA8-7798-97F7-E35C-D00C754CD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2670A-A420-E22B-A32E-8C6653F32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80310-7133-A1F4-872E-45E45CDAF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3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9397-29AC-5C5D-BBB5-2F6AE6380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2F320E-B6E3-1FC8-9885-47DBD7016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4D865-4633-85A1-98C6-E5F907A5D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28796-EFF2-3E1C-B5A3-6AFED4D5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D28A88-31E1-39F8-4FAA-9C80990B7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437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2FE80-36EB-2A84-9A23-27633EA5D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50E08-400B-0436-69B6-49586845A5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BFF99E-2664-9886-5065-E16C4D6C6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F07E3F-B4E3-E37A-B10E-3AC0BCFA5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925E8-069B-9746-41FA-7A9A8A09B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19D4B4-724D-EA75-0A74-A44072804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1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4D4F-D42D-1B1A-E030-E3AD921EF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CC911-337A-89BE-28D0-22AE2533D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C03BCB-C647-BB28-9944-EE2991CA3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E446AF-2649-CF9A-4481-30ECC194CF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9371E2-995C-3379-2A5D-B20F8F9852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A99A87-F600-43DE-5421-256B52594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D7B02E-2610-0D43-A61C-13A1920FA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B4E859-CCC4-9582-DAB0-FDA77D779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885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4366-FD64-EBC7-C0AF-98C7B98B8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D60A30-B720-5E8B-57E3-5DBB97119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9E83FB-034B-C811-4104-E80CD1640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3A7C80-6D9F-D2EF-4A8B-2B169D551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14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44B8BB-C2B6-8ABF-F341-5DF04E5B2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2B5092-04DC-C156-F465-BDE217514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91A07-32B9-39C3-605A-BDDE07446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7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60D50-CF5F-E6F9-6923-C97DE1075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E96E7-4713-BCDE-A851-8ED09E845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06E0B-2399-AC51-B99A-D8F4B49A4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3ED60D-59A4-C610-51F7-8BC362632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70C2E-FD3A-C1A1-6C57-1BE88CA9B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143B4-8589-DA72-F3C8-10C5FA56C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493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9BD3F-8D0C-6D0C-6416-B91888C12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4A7988-DF45-30CA-924D-B63BB0BA11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193D92-BF7A-3CC2-BB37-89EB7EF60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9BED81-E600-B3AA-9048-4A5E75E90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083884-DD7E-4261-1247-C9E0E9D17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E89A2-81F7-0FE1-7E84-0EBBB379B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0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83545A-6E42-AF49-1EB0-A1B24BFFC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7F716-5E1F-2B1F-C73D-EBD8A0BEA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5056F-AD31-FC01-34E5-89D73B0D98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C221-3714-4FA6-B931-FE8BB286CB0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51094-1FB9-E3C0-5C71-E00116CB7C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2E58A-BB51-BE61-9622-20C4A7A41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70EED-663F-4FA0-A8DA-5377F21C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5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E08C48-72D0-BBFA-70B0-D18F89258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627" y="594170"/>
            <a:ext cx="4486672" cy="23697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5B1070-D7F8-8DDC-0793-4753E90C763C}"/>
              </a:ext>
            </a:extLst>
          </p:cNvPr>
          <p:cNvSpPr txBox="1"/>
          <p:nvPr/>
        </p:nvSpPr>
        <p:spPr>
          <a:xfrm>
            <a:off x="5912069" y="370852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234530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484841E-AB28-31BF-92C7-DBDFCF5E4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179" y="594169"/>
            <a:ext cx="4968194" cy="27562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E861CF-7BFC-72FF-07A9-A7916F1459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1099" y="3316264"/>
            <a:ext cx="4047200" cy="31997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5FB227B-91B1-6C14-1B56-D55C49F405AE}"/>
              </a:ext>
            </a:extLst>
          </p:cNvPr>
          <p:cNvSpPr txBox="1"/>
          <p:nvPr/>
        </p:nvSpPr>
        <p:spPr>
          <a:xfrm>
            <a:off x="6735981" y="4423739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1</a:t>
            </a:r>
          </a:p>
        </p:txBody>
      </p:sp>
    </p:spTree>
    <p:extLst>
      <p:ext uri="{BB962C8B-B14F-4D97-AF65-F5344CB8AC3E}">
        <p14:creationId xmlns:p14="http://schemas.microsoft.com/office/powerpoint/2010/main" val="122598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792A25-62A2-82AA-88B3-3F846D97C0FD}"/>
              </a:ext>
            </a:extLst>
          </p:cNvPr>
          <p:cNvSpPr txBox="1"/>
          <p:nvPr/>
        </p:nvSpPr>
        <p:spPr>
          <a:xfrm>
            <a:off x="9664918" y="60111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S5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DE73A03-3CA6-42D0-BDB5-7C2C92F66E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387866"/>
              </p:ext>
            </p:extLst>
          </p:nvPr>
        </p:nvGraphicFramePr>
        <p:xfrm>
          <a:off x="327146" y="1732817"/>
          <a:ext cx="5344992" cy="3497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FAC11D0-F3F3-4DE9-AE83-662C00E29ED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737257"/>
              </p:ext>
            </p:extLst>
          </p:nvPr>
        </p:nvGraphicFramePr>
        <p:xfrm>
          <a:off x="6006271" y="1815148"/>
          <a:ext cx="5344991" cy="3214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7322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5B1070-D7F8-8DDC-0793-4753E90C763C}"/>
              </a:ext>
            </a:extLst>
          </p:cNvPr>
          <p:cNvSpPr txBox="1"/>
          <p:nvPr/>
        </p:nvSpPr>
        <p:spPr>
          <a:xfrm>
            <a:off x="4177862" y="160646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234530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7811D0-8F92-49AC-D4AB-831F50987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640" y="271004"/>
            <a:ext cx="2979440" cy="21779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F8E862-D95A-FF8B-DFE0-F292D28C64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18"/>
          <a:stretch/>
        </p:blipFill>
        <p:spPr>
          <a:xfrm>
            <a:off x="4797972" y="378373"/>
            <a:ext cx="2979439" cy="22972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29EE8D-141D-6BAD-7B72-5B045B08A5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29"/>
          <a:stretch/>
        </p:blipFill>
        <p:spPr>
          <a:xfrm>
            <a:off x="1131406" y="3247697"/>
            <a:ext cx="6866966" cy="29861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C217EF-87A3-17B6-CB5E-4DF9682BB75F}"/>
              </a:ext>
            </a:extLst>
          </p:cNvPr>
          <p:cNvSpPr txBox="1"/>
          <p:nvPr/>
        </p:nvSpPr>
        <p:spPr>
          <a:xfrm>
            <a:off x="9322018" y="2601366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2</a:t>
            </a:r>
          </a:p>
        </p:txBody>
      </p:sp>
    </p:spTree>
    <p:extLst>
      <p:ext uri="{BB962C8B-B14F-4D97-AF65-F5344CB8AC3E}">
        <p14:creationId xmlns:p14="http://schemas.microsoft.com/office/powerpoint/2010/main" val="4183592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2784AB-3602-F1B0-E00D-12BF20434B5D}"/>
              </a:ext>
            </a:extLst>
          </p:cNvPr>
          <p:cNvSpPr txBox="1"/>
          <p:nvPr/>
        </p:nvSpPr>
        <p:spPr>
          <a:xfrm>
            <a:off x="189186" y="271004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CDB40B-4A1C-A6F0-75D6-A7456E114465}"/>
              </a:ext>
            </a:extLst>
          </p:cNvPr>
          <p:cNvSpPr txBox="1"/>
          <p:nvPr/>
        </p:nvSpPr>
        <p:spPr>
          <a:xfrm>
            <a:off x="4444082" y="368646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EA0BFE-A2AD-FB17-22DA-13B52A322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33" y="917335"/>
            <a:ext cx="3245966" cy="20859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2D7592-2EBB-8145-63B1-A2739FBA6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9435" y="594169"/>
            <a:ext cx="1492327" cy="23115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344BB8-2423-72FE-9F78-F6690D7591EF}"/>
              </a:ext>
            </a:extLst>
          </p:cNvPr>
          <p:cNvSpPr txBox="1"/>
          <p:nvPr/>
        </p:nvSpPr>
        <p:spPr>
          <a:xfrm>
            <a:off x="189186" y="3429000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59E2ED0-9592-19F3-5576-F7C0CB7E77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837" y="3489316"/>
            <a:ext cx="5008163" cy="298209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EBDB91F-52E4-437D-2E18-85187B2CA3F8}"/>
              </a:ext>
            </a:extLst>
          </p:cNvPr>
          <p:cNvSpPr txBox="1"/>
          <p:nvPr/>
        </p:nvSpPr>
        <p:spPr>
          <a:xfrm>
            <a:off x="9322018" y="2601366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3</a:t>
            </a:r>
          </a:p>
        </p:txBody>
      </p:sp>
    </p:spTree>
    <p:extLst>
      <p:ext uri="{BB962C8B-B14F-4D97-AF65-F5344CB8AC3E}">
        <p14:creationId xmlns:p14="http://schemas.microsoft.com/office/powerpoint/2010/main" val="272982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7BA9C7A-37D6-F789-4360-693CD1CEF9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854165"/>
              </p:ext>
            </p:extLst>
          </p:nvPr>
        </p:nvGraphicFramePr>
        <p:xfrm>
          <a:off x="971550" y="985838"/>
          <a:ext cx="10144125" cy="5143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44355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098AA97-AE13-52C2-6CD1-29E4EE3AE6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953" b="62064"/>
          <a:stretch/>
        </p:blipFill>
        <p:spPr>
          <a:xfrm>
            <a:off x="1061545" y="293789"/>
            <a:ext cx="1566041" cy="1955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2CB8B2-7F89-A719-1742-4DAFEC3C1D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" t="53536" r="52678" b="-433"/>
          <a:stretch/>
        </p:blipFill>
        <p:spPr>
          <a:xfrm>
            <a:off x="2743200" y="451945"/>
            <a:ext cx="2921876" cy="24173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E0AE51-3D70-17B9-C23C-73550DE55B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20" t="2549" r="40911" b="46781"/>
          <a:stretch/>
        </p:blipFill>
        <p:spPr>
          <a:xfrm>
            <a:off x="5775436" y="399392"/>
            <a:ext cx="2217683" cy="26118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AF871A-442B-5030-9B07-B6B6409EA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277" t="51078" r="2974" b="-1748"/>
          <a:stretch/>
        </p:blipFill>
        <p:spPr>
          <a:xfrm>
            <a:off x="1061545" y="3084785"/>
            <a:ext cx="3048000" cy="2611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A9FA1D-D727-25A3-7B68-6E3410F376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63" t="612" r="-7112" b="48718"/>
          <a:stretch/>
        </p:blipFill>
        <p:spPr>
          <a:xfrm>
            <a:off x="4141076" y="3258205"/>
            <a:ext cx="3048000" cy="26118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CA856D-8128-1031-4625-1900F918ED82}"/>
              </a:ext>
            </a:extLst>
          </p:cNvPr>
          <p:cNvSpPr txBox="1"/>
          <p:nvPr/>
        </p:nvSpPr>
        <p:spPr>
          <a:xfrm>
            <a:off x="9322018" y="2601366"/>
            <a:ext cx="12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4</a:t>
            </a:r>
          </a:p>
        </p:txBody>
      </p:sp>
    </p:spTree>
    <p:extLst>
      <p:ext uri="{BB962C8B-B14F-4D97-AF65-F5344CB8AC3E}">
        <p14:creationId xmlns:p14="http://schemas.microsoft.com/office/powerpoint/2010/main" val="2685490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C38FB2-8BA2-7BAE-29E3-3AB970B29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530" y="2016052"/>
            <a:ext cx="4673840" cy="282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93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0C69E-DEA8-EFA0-CBDE-9B4FA6E50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824" y="1378928"/>
            <a:ext cx="7675768" cy="34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68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B0BF7B-8B9A-6E3E-4615-639F4CEB2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773" y="1164616"/>
            <a:ext cx="4067227" cy="480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41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641D3A-1572-96B2-63C3-49ACAA513C62}"/>
              </a:ext>
            </a:extLst>
          </p:cNvPr>
          <p:cNvSpPr txBox="1"/>
          <p:nvPr/>
        </p:nvSpPr>
        <p:spPr>
          <a:xfrm>
            <a:off x="9322018" y="2601366"/>
            <a:ext cx="1807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Fig S4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620BF6-D4C5-585E-8D1F-F27B1F461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203" y="1071563"/>
            <a:ext cx="5595000" cy="322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005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219</Words>
  <Application>Microsoft Office PowerPoint</Application>
  <PresentationFormat>Widescreen</PresentationFormat>
  <Paragraphs>39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</dc:creator>
  <cp:lastModifiedBy>Hannah</cp:lastModifiedBy>
  <cp:revision>21</cp:revision>
  <dcterms:created xsi:type="dcterms:W3CDTF">2023-05-25T21:08:38Z</dcterms:created>
  <dcterms:modified xsi:type="dcterms:W3CDTF">2023-05-25T22:13:46Z</dcterms:modified>
</cp:coreProperties>
</file>