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FF09F-29BA-4F0A-92FC-20C0FA880359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49111-C2F2-40DF-9B28-D6685F50E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531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A045F-4302-A1F5-0388-934CB6BEA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8B3356-A2F5-C999-323D-2E1F10B15A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0CA53-113D-8AE6-6E3B-698B56274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8D9B-A2ED-409C-97FC-EF19BE2C2308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F15A3-0A10-A49C-3248-06F26BC67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ED14E-BF16-3BF2-7243-8D7F68250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3AB2-3A1D-40CF-B51C-9BE5B06E9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3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C2030-479B-7CE7-5226-42DE22F2F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9BD0C4-CA88-1CB4-72F8-90BD841D08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2733B-E1A9-B508-B90E-92DA1C5C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8D9B-A2ED-409C-97FC-EF19BE2C2308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65DDA-31E6-8337-CD90-DCB5E8128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7C20AC-56CD-D390-FAB5-CDBE0DFD9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3AB2-3A1D-40CF-B51C-9BE5B06E9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9A24A2-9398-E952-8698-47F1AA36A1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4575ED-C670-8A31-2FCA-9D06303A66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8DCFC-1A10-5FF3-9747-76D0DF769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8D9B-A2ED-409C-97FC-EF19BE2C2308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1C18C-14B9-690C-3484-25D1DB29B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99FC5-B827-F8F3-5BF1-3FE4E1A29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3AB2-3A1D-40CF-B51C-9BE5B06E9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347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A095A-23D6-EF3A-39DF-55F38618F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E5F51-DC4F-42B5-36B6-A3E50B98A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809B5-96F2-98F3-48E8-E03304895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8D9B-A2ED-409C-97FC-EF19BE2C2308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369DB-7858-4428-0FB9-9DF808E84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5CF69-7690-EA2E-A72F-1773DFA26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3AB2-3A1D-40CF-B51C-9BE5B06E9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061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E168C-4BD2-D442-70CC-8B2D0FC08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A84A6-31C5-4001-31AC-1BD08D225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57747-35FE-F71C-8418-D241FC8F8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8D9B-A2ED-409C-97FC-EF19BE2C2308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0F0DD-B01C-7525-357B-ED2F9AA3F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2EA97-8743-E3FB-DB7B-94C15650C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3AB2-3A1D-40CF-B51C-9BE5B06E9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37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24C6A-B7E1-46AE-48B1-1637340B5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E67E7-B8AA-6168-5DC1-60D49E729D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025ECB-B2D6-B9B4-2098-49FC5943D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C44510-CEBB-05B2-013B-DC00812A6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8D9B-A2ED-409C-97FC-EF19BE2C2308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FBB04F-5B30-0671-DED9-CA9C5FB21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B677FF-739C-98EC-0A2E-30EB97C2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3AB2-3A1D-40CF-B51C-9BE5B06E9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024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4A758-06E1-57DC-01EC-8EB31ED72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F036F-8048-60D6-0FBE-DCE357760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CBC230-A3B1-54AD-A616-A2E50DE982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5BDF6A-228B-8D33-ED23-A09E4BB7C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23FB85-39D1-3ABC-BD7F-9EE6D1B9F7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CA768F-4CA3-4F9D-A629-8A9768F0F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8D9B-A2ED-409C-97FC-EF19BE2C2308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C6151A-97CA-2ED9-CBCB-11FABDC8C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CD8882-7E57-2B8A-B4F8-5A94A32D8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3AB2-3A1D-40CF-B51C-9BE5B06E9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70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E7982-5F0A-E1F9-900D-2B3811FEF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82BBBE-342C-7AB4-7F9B-D92B3F0BE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8D9B-A2ED-409C-97FC-EF19BE2C2308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6D8EEC-C143-1EEC-89C2-8190156C6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010CC-DFB1-A9BC-5635-7EB828EB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3AB2-3A1D-40CF-B51C-9BE5B06E9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440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7BE360-FE91-95C9-3ED8-67AA0B768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8D9B-A2ED-409C-97FC-EF19BE2C2308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A846FD-FCF9-2C5A-1741-4912347A4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27E108-0405-1F07-71E7-48896648E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3AB2-3A1D-40CF-B51C-9BE5B06E9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921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DF841-E082-4D2A-4A55-FC2D9DC4D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3BAA8-40AC-EBA7-7CD0-551553333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2F033F-212B-EEF9-6B4E-F200770B6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2A8A5-F6BD-F1F5-61CD-862F6E97E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8D9B-A2ED-409C-97FC-EF19BE2C2308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A4F6EB-20C6-46E5-55DD-E9BB6336E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392A6-756A-E172-9EE6-1B02B53BD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3AB2-3A1D-40CF-B51C-9BE5B06E9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66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BAAB1-BC95-170C-9FEF-B846814D1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59C63B-43AD-3CC1-B399-A5B73CE8BE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A38D65-AA52-FA57-8B18-2C4BE134CE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238962-9F83-1638-B4FA-EB60E5762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8D9B-A2ED-409C-97FC-EF19BE2C2308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6C2AD-5E66-3073-344D-B1F1E8000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3CFA9-A08B-56F6-626F-A7DD1FA81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3AB2-3A1D-40CF-B51C-9BE5B06E9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55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9E805B-76C6-04FA-731A-29BB5371C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32832-15DD-B4C5-9AB6-3BC41A3C5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8D7FC-2CF5-4E68-86AE-73A67AC9C2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18D9B-A2ED-409C-97FC-EF19BE2C2308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B8C59-B16B-0969-267F-6C04B807D3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FF04E-0762-6515-B158-11ACD8950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13AB2-3A1D-40CF-B51C-9BE5B06E9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38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 61">
            <a:extLst>
              <a:ext uri="{FF2B5EF4-FFF2-40B4-BE49-F238E27FC236}">
                <a16:creationId xmlns:a16="http://schemas.microsoft.com/office/drawing/2014/main" id="{E482711D-71F4-E09A-5BBB-40FC7CF99E47}"/>
              </a:ext>
            </a:extLst>
          </p:cNvPr>
          <p:cNvGrpSpPr/>
          <p:nvPr/>
        </p:nvGrpSpPr>
        <p:grpSpPr>
          <a:xfrm>
            <a:off x="9836659" y="3429000"/>
            <a:ext cx="1181434" cy="836294"/>
            <a:chOff x="9822998" y="3429002"/>
            <a:chExt cx="1181434" cy="836294"/>
          </a:xfrm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BD20442F-1C3A-8B36-348F-16BC0A60D654}"/>
                </a:ext>
              </a:extLst>
            </p:cNvPr>
            <p:cNvSpPr/>
            <p:nvPr/>
          </p:nvSpPr>
          <p:spPr>
            <a:xfrm>
              <a:off x="9822998" y="3429002"/>
              <a:ext cx="1181434" cy="69125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431A2298-3DDC-98EA-1F01-F4A8317DF91D}"/>
                </a:ext>
              </a:extLst>
            </p:cNvPr>
            <p:cNvGrpSpPr/>
            <p:nvPr/>
          </p:nvGrpSpPr>
          <p:grpSpPr>
            <a:xfrm>
              <a:off x="9927621" y="3875857"/>
              <a:ext cx="971342" cy="389439"/>
              <a:chOff x="9927621" y="3875857"/>
              <a:chExt cx="971342" cy="389439"/>
            </a:xfrm>
          </p:grpSpPr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2171E316-991C-67BB-5C9C-B84F55D9C26E}"/>
                  </a:ext>
                </a:extLst>
              </p:cNvPr>
              <p:cNvSpPr/>
              <p:nvPr/>
            </p:nvSpPr>
            <p:spPr>
              <a:xfrm>
                <a:off x="9927621" y="3875857"/>
                <a:ext cx="971342" cy="38943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05BC95F8-DF83-3F20-87F9-E27A3AF51085}"/>
                  </a:ext>
                </a:extLst>
              </p:cNvPr>
              <p:cNvSpPr/>
              <p:nvPr/>
            </p:nvSpPr>
            <p:spPr>
              <a:xfrm rot="21097913">
                <a:off x="10011109" y="3910210"/>
                <a:ext cx="430280" cy="176639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CB88B4F3-37A5-8A97-A2A6-0EFDDF300D23}"/>
              </a:ext>
            </a:extLst>
          </p:cNvPr>
          <p:cNvGrpSpPr/>
          <p:nvPr/>
        </p:nvGrpSpPr>
        <p:grpSpPr>
          <a:xfrm>
            <a:off x="1211332" y="5479329"/>
            <a:ext cx="1181434" cy="836294"/>
            <a:chOff x="3510545" y="3429002"/>
            <a:chExt cx="1181434" cy="836294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B921B4CF-736E-B6A7-A43B-7336701A0722}"/>
                </a:ext>
              </a:extLst>
            </p:cNvPr>
            <p:cNvSpPr/>
            <p:nvPr/>
          </p:nvSpPr>
          <p:spPr>
            <a:xfrm>
              <a:off x="3510545" y="3429002"/>
              <a:ext cx="1181434" cy="69125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6107F254-A386-FD99-97A0-E85CA426290F}"/>
                </a:ext>
              </a:extLst>
            </p:cNvPr>
            <p:cNvGrpSpPr/>
            <p:nvPr/>
          </p:nvGrpSpPr>
          <p:grpSpPr>
            <a:xfrm>
              <a:off x="3615168" y="3875857"/>
              <a:ext cx="971342" cy="389439"/>
              <a:chOff x="4118751" y="3875857"/>
              <a:chExt cx="971342" cy="389439"/>
            </a:xfrm>
          </p:grpSpPr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8BC868E4-103F-1967-F9A0-BE411C21902B}"/>
                  </a:ext>
                </a:extLst>
              </p:cNvPr>
              <p:cNvSpPr/>
              <p:nvPr/>
            </p:nvSpPr>
            <p:spPr>
              <a:xfrm>
                <a:off x="4118751" y="3875857"/>
                <a:ext cx="971342" cy="38943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4CAF050B-77F9-E792-7680-A5D4BB9CFAA2}"/>
                  </a:ext>
                </a:extLst>
              </p:cNvPr>
              <p:cNvSpPr/>
              <p:nvPr/>
            </p:nvSpPr>
            <p:spPr>
              <a:xfrm rot="21097913">
                <a:off x="4202239" y="3910210"/>
                <a:ext cx="430280" cy="1766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ED7125F-1779-1F93-69C8-7A002C86FC8A}"/>
              </a:ext>
            </a:extLst>
          </p:cNvPr>
          <p:cNvGrpSpPr/>
          <p:nvPr/>
        </p:nvGrpSpPr>
        <p:grpSpPr>
          <a:xfrm>
            <a:off x="622731" y="4110363"/>
            <a:ext cx="1181434" cy="836294"/>
            <a:chOff x="3510545" y="3429002"/>
            <a:chExt cx="1181434" cy="836294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7F50372-7DCD-C651-3742-5304DE98C13D}"/>
                </a:ext>
              </a:extLst>
            </p:cNvPr>
            <p:cNvSpPr/>
            <p:nvPr/>
          </p:nvSpPr>
          <p:spPr>
            <a:xfrm>
              <a:off x="3510545" y="3429002"/>
              <a:ext cx="1181434" cy="69125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179BEDDE-3E83-E1FF-460E-A92D2F58D469}"/>
                </a:ext>
              </a:extLst>
            </p:cNvPr>
            <p:cNvGrpSpPr/>
            <p:nvPr/>
          </p:nvGrpSpPr>
          <p:grpSpPr>
            <a:xfrm>
              <a:off x="3615168" y="3875857"/>
              <a:ext cx="971342" cy="389439"/>
              <a:chOff x="4118751" y="3875857"/>
              <a:chExt cx="971342" cy="389439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040A5F13-DEF7-2D14-771F-CA396E74D2DD}"/>
                  </a:ext>
                </a:extLst>
              </p:cNvPr>
              <p:cNvSpPr/>
              <p:nvPr/>
            </p:nvSpPr>
            <p:spPr>
              <a:xfrm>
                <a:off x="4118751" y="3875857"/>
                <a:ext cx="971342" cy="38943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5B7FA37C-EDA8-09C7-F380-CBF8133378EA}"/>
                  </a:ext>
                </a:extLst>
              </p:cNvPr>
              <p:cNvSpPr/>
              <p:nvPr/>
            </p:nvSpPr>
            <p:spPr>
              <a:xfrm rot="21097913">
                <a:off x="4202239" y="3910210"/>
                <a:ext cx="430280" cy="1766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F978CF2-B863-E018-FBA1-4B78CBA8EC96}"/>
              </a:ext>
            </a:extLst>
          </p:cNvPr>
          <p:cNvGrpSpPr/>
          <p:nvPr/>
        </p:nvGrpSpPr>
        <p:grpSpPr>
          <a:xfrm>
            <a:off x="2907828" y="4722668"/>
            <a:ext cx="1181434" cy="836294"/>
            <a:chOff x="3510545" y="3429002"/>
            <a:chExt cx="1181434" cy="836294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6B19153D-E8AE-FD7E-D927-1EFA6BD1BA18}"/>
                </a:ext>
              </a:extLst>
            </p:cNvPr>
            <p:cNvSpPr/>
            <p:nvPr/>
          </p:nvSpPr>
          <p:spPr>
            <a:xfrm>
              <a:off x="3510545" y="3429002"/>
              <a:ext cx="1181434" cy="69125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4A469694-145F-285F-12CB-44D14AB4481B}"/>
                </a:ext>
              </a:extLst>
            </p:cNvPr>
            <p:cNvGrpSpPr/>
            <p:nvPr/>
          </p:nvGrpSpPr>
          <p:grpSpPr>
            <a:xfrm>
              <a:off x="3615168" y="3875857"/>
              <a:ext cx="971342" cy="389439"/>
              <a:chOff x="4118751" y="3875857"/>
              <a:chExt cx="971342" cy="389439"/>
            </a:xfrm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F8B0A2F2-5D54-6F21-9EBF-24BAC14DDFFE}"/>
                  </a:ext>
                </a:extLst>
              </p:cNvPr>
              <p:cNvSpPr/>
              <p:nvPr/>
            </p:nvSpPr>
            <p:spPr>
              <a:xfrm>
                <a:off x="4118751" y="3875857"/>
                <a:ext cx="971342" cy="38943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2304E842-A7C6-7F37-C8C6-562073209458}"/>
                  </a:ext>
                </a:extLst>
              </p:cNvPr>
              <p:cNvSpPr/>
              <p:nvPr/>
            </p:nvSpPr>
            <p:spPr>
              <a:xfrm rot="21097913">
                <a:off x="4202239" y="3910210"/>
                <a:ext cx="430280" cy="1766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1BD711-CB5B-97D7-A5BB-EEBF56513F15}"/>
              </a:ext>
            </a:extLst>
          </p:cNvPr>
          <p:cNvGrpSpPr/>
          <p:nvPr/>
        </p:nvGrpSpPr>
        <p:grpSpPr>
          <a:xfrm>
            <a:off x="3121742" y="3461691"/>
            <a:ext cx="1181434" cy="836294"/>
            <a:chOff x="3510545" y="3429002"/>
            <a:chExt cx="1181434" cy="836294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4F21006C-FB3C-E055-2AAA-C69DF5E256C4}"/>
                </a:ext>
              </a:extLst>
            </p:cNvPr>
            <p:cNvSpPr/>
            <p:nvPr/>
          </p:nvSpPr>
          <p:spPr>
            <a:xfrm>
              <a:off x="3510545" y="3429002"/>
              <a:ext cx="1181434" cy="69125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DDFF66A8-152A-B42A-8615-D30E7963E333}"/>
                </a:ext>
              </a:extLst>
            </p:cNvPr>
            <p:cNvGrpSpPr/>
            <p:nvPr/>
          </p:nvGrpSpPr>
          <p:grpSpPr>
            <a:xfrm>
              <a:off x="3615168" y="3875857"/>
              <a:ext cx="971342" cy="389439"/>
              <a:chOff x="4118751" y="3875857"/>
              <a:chExt cx="971342" cy="389439"/>
            </a:xfrm>
          </p:grpSpPr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53796197-ED19-58B9-1B47-B4B902262229}"/>
                  </a:ext>
                </a:extLst>
              </p:cNvPr>
              <p:cNvSpPr/>
              <p:nvPr/>
            </p:nvSpPr>
            <p:spPr>
              <a:xfrm>
                <a:off x="4118751" y="3875857"/>
                <a:ext cx="971342" cy="38943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F7104B09-C2DE-73BE-B521-F6C571A5179D}"/>
                  </a:ext>
                </a:extLst>
              </p:cNvPr>
              <p:cNvSpPr/>
              <p:nvPr/>
            </p:nvSpPr>
            <p:spPr>
              <a:xfrm rot="21097913">
                <a:off x="4202239" y="3910210"/>
                <a:ext cx="430280" cy="1766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E251B4D-1B7A-7874-E3F0-E96E5814C24A}"/>
              </a:ext>
            </a:extLst>
          </p:cNvPr>
          <p:cNvGrpSpPr/>
          <p:nvPr/>
        </p:nvGrpSpPr>
        <p:grpSpPr>
          <a:xfrm>
            <a:off x="680435" y="2813646"/>
            <a:ext cx="1181434" cy="836294"/>
            <a:chOff x="3510545" y="3429002"/>
            <a:chExt cx="1181434" cy="836294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A38D068-6C75-CAC2-A2D3-6919B8770FA2}"/>
                </a:ext>
              </a:extLst>
            </p:cNvPr>
            <p:cNvSpPr/>
            <p:nvPr/>
          </p:nvSpPr>
          <p:spPr>
            <a:xfrm>
              <a:off x="3510545" y="3429002"/>
              <a:ext cx="1181434" cy="69125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B2ACF4F-5E35-3A2E-EC13-F53DD0162296}"/>
                </a:ext>
              </a:extLst>
            </p:cNvPr>
            <p:cNvGrpSpPr/>
            <p:nvPr/>
          </p:nvGrpSpPr>
          <p:grpSpPr>
            <a:xfrm>
              <a:off x="3615168" y="3875857"/>
              <a:ext cx="971342" cy="389439"/>
              <a:chOff x="4118751" y="3875857"/>
              <a:chExt cx="971342" cy="389439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AB44546D-2659-713E-53A7-D4E32F7F6A97}"/>
                  </a:ext>
                </a:extLst>
              </p:cNvPr>
              <p:cNvSpPr/>
              <p:nvPr/>
            </p:nvSpPr>
            <p:spPr>
              <a:xfrm>
                <a:off x="4118751" y="3875857"/>
                <a:ext cx="971342" cy="38943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6A3F51A8-68AA-0567-5FA6-036ADBEBBC6D}"/>
                  </a:ext>
                </a:extLst>
              </p:cNvPr>
              <p:cNvSpPr/>
              <p:nvPr/>
            </p:nvSpPr>
            <p:spPr>
              <a:xfrm rot="21097913">
                <a:off x="4202239" y="3910210"/>
                <a:ext cx="430280" cy="1766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F24C10D-6099-1547-CE29-562387678077}"/>
              </a:ext>
            </a:extLst>
          </p:cNvPr>
          <p:cNvGrpSpPr/>
          <p:nvPr/>
        </p:nvGrpSpPr>
        <p:grpSpPr>
          <a:xfrm>
            <a:off x="7648265" y="2795561"/>
            <a:ext cx="1181434" cy="836294"/>
            <a:chOff x="9822998" y="3429002"/>
            <a:chExt cx="1181434" cy="836294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EC876D9-1E9A-94DC-97EE-4CB2027B117C}"/>
                </a:ext>
              </a:extLst>
            </p:cNvPr>
            <p:cNvSpPr/>
            <p:nvPr/>
          </p:nvSpPr>
          <p:spPr>
            <a:xfrm>
              <a:off x="9822998" y="3429002"/>
              <a:ext cx="1181434" cy="69125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7EC68CD4-B579-D88C-5AF6-3BC9297EEDBB}"/>
                </a:ext>
              </a:extLst>
            </p:cNvPr>
            <p:cNvGrpSpPr/>
            <p:nvPr/>
          </p:nvGrpSpPr>
          <p:grpSpPr>
            <a:xfrm>
              <a:off x="9927621" y="3875857"/>
              <a:ext cx="971342" cy="389439"/>
              <a:chOff x="9927621" y="3875857"/>
              <a:chExt cx="971342" cy="389439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5DA54B4A-75AC-1803-4F0F-471CACCA2813}"/>
                  </a:ext>
                </a:extLst>
              </p:cNvPr>
              <p:cNvSpPr/>
              <p:nvPr/>
            </p:nvSpPr>
            <p:spPr>
              <a:xfrm>
                <a:off x="9927621" y="3875857"/>
                <a:ext cx="971342" cy="38943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B4BCC2CA-3ECF-CD73-C2B9-35FF81C57703}"/>
                  </a:ext>
                </a:extLst>
              </p:cNvPr>
              <p:cNvSpPr/>
              <p:nvPr/>
            </p:nvSpPr>
            <p:spPr>
              <a:xfrm rot="21097913">
                <a:off x="10011109" y="3910210"/>
                <a:ext cx="430280" cy="176639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C4F057EF-9146-DE19-3AE8-121E1509131E}"/>
              </a:ext>
            </a:extLst>
          </p:cNvPr>
          <p:cNvSpPr/>
          <p:nvPr/>
        </p:nvSpPr>
        <p:spPr>
          <a:xfrm>
            <a:off x="491613" y="373626"/>
            <a:ext cx="304800" cy="235974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582409E-041C-7051-A2CF-99BCFD54248B}"/>
              </a:ext>
            </a:extLst>
          </p:cNvPr>
          <p:cNvSpPr txBox="1"/>
          <p:nvPr/>
        </p:nvSpPr>
        <p:spPr>
          <a:xfrm>
            <a:off x="398206" y="789129"/>
            <a:ext cx="2541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SD = Shine-Dalgarno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708009F-2FA8-AE32-6A0C-485D54C3E3F9}"/>
              </a:ext>
            </a:extLst>
          </p:cNvPr>
          <p:cNvSpPr txBox="1"/>
          <p:nvPr/>
        </p:nvSpPr>
        <p:spPr>
          <a:xfrm>
            <a:off x="770215" y="319641"/>
            <a:ext cx="2541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key leader sequence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431EF64-8262-20AF-F9D8-CFEB1A7EC91D}"/>
              </a:ext>
            </a:extLst>
          </p:cNvPr>
          <p:cNvGrpSpPr/>
          <p:nvPr/>
        </p:nvGrpSpPr>
        <p:grpSpPr>
          <a:xfrm>
            <a:off x="3742683" y="271860"/>
            <a:ext cx="5405724" cy="1403870"/>
            <a:chOff x="1019147" y="1454335"/>
            <a:chExt cx="5405724" cy="1403870"/>
          </a:xfrm>
        </p:grpSpPr>
        <p:sp>
          <p:nvSpPr>
            <p:cNvPr id="4" name="Freeform 192">
              <a:extLst>
                <a:ext uri="{FF2B5EF4-FFF2-40B4-BE49-F238E27FC236}">
                  <a16:creationId xmlns:a16="http://schemas.microsoft.com/office/drawing/2014/main" id="{FCCEA2CB-7C67-4211-BAA9-EF67B9EB93EE}"/>
                </a:ext>
              </a:extLst>
            </p:cNvPr>
            <p:cNvSpPr/>
            <p:nvPr/>
          </p:nvSpPr>
          <p:spPr>
            <a:xfrm>
              <a:off x="1019147" y="1761049"/>
              <a:ext cx="2433484" cy="313834"/>
            </a:xfrm>
            <a:custGeom>
              <a:avLst/>
              <a:gdLst>
                <a:gd name="connsiteX0" fmla="*/ 0 w 3200400"/>
                <a:gd name="connsiteY0" fmla="*/ 237661 h 376138"/>
                <a:gd name="connsiteX1" fmla="*/ 840658 w 3200400"/>
                <a:gd name="connsiteY1" fmla="*/ 16435 h 376138"/>
                <a:gd name="connsiteX2" fmla="*/ 1386348 w 3200400"/>
                <a:gd name="connsiteY2" fmla="*/ 45932 h 376138"/>
                <a:gd name="connsiteX3" fmla="*/ 1932039 w 3200400"/>
                <a:gd name="connsiteY3" fmla="*/ 281906 h 376138"/>
                <a:gd name="connsiteX4" fmla="*/ 2625213 w 3200400"/>
                <a:gd name="connsiteY4" fmla="*/ 370396 h 376138"/>
                <a:gd name="connsiteX5" fmla="*/ 3200400 w 3200400"/>
                <a:gd name="connsiteY5" fmla="*/ 134422 h 376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0400" h="376138">
                  <a:moveTo>
                    <a:pt x="0" y="237661"/>
                  </a:moveTo>
                  <a:cubicBezTo>
                    <a:pt x="304800" y="143025"/>
                    <a:pt x="609600" y="48390"/>
                    <a:pt x="840658" y="16435"/>
                  </a:cubicBezTo>
                  <a:cubicBezTo>
                    <a:pt x="1071716" y="-15520"/>
                    <a:pt x="1204451" y="1687"/>
                    <a:pt x="1386348" y="45932"/>
                  </a:cubicBezTo>
                  <a:cubicBezTo>
                    <a:pt x="1568245" y="90177"/>
                    <a:pt x="1725562" y="227829"/>
                    <a:pt x="1932039" y="281906"/>
                  </a:cubicBezTo>
                  <a:cubicBezTo>
                    <a:pt x="2138516" y="335983"/>
                    <a:pt x="2413819" y="394977"/>
                    <a:pt x="2625213" y="370396"/>
                  </a:cubicBezTo>
                  <a:cubicBezTo>
                    <a:pt x="2836607" y="345815"/>
                    <a:pt x="3018503" y="240118"/>
                    <a:pt x="3200400" y="134422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42EA404-A9ED-040A-A567-F9C4A9F124BD}"/>
                </a:ext>
              </a:extLst>
            </p:cNvPr>
            <p:cNvSpPr txBox="1"/>
            <p:nvPr/>
          </p:nvSpPr>
          <p:spPr>
            <a:xfrm>
              <a:off x="1669025" y="1454335"/>
              <a:ext cx="4916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SD</a:t>
              </a:r>
            </a:p>
          </p:txBody>
        </p:sp>
        <p:sp>
          <p:nvSpPr>
            <p:cNvPr id="19" name="Freeform 192">
              <a:extLst>
                <a:ext uri="{FF2B5EF4-FFF2-40B4-BE49-F238E27FC236}">
                  <a16:creationId xmlns:a16="http://schemas.microsoft.com/office/drawing/2014/main" id="{C222211C-C13D-344F-7862-17B97EFB5E84}"/>
                </a:ext>
              </a:extLst>
            </p:cNvPr>
            <p:cNvSpPr/>
            <p:nvPr/>
          </p:nvSpPr>
          <p:spPr>
            <a:xfrm>
              <a:off x="3991387" y="1876140"/>
              <a:ext cx="2433484" cy="313834"/>
            </a:xfrm>
            <a:custGeom>
              <a:avLst/>
              <a:gdLst>
                <a:gd name="connsiteX0" fmla="*/ 0 w 3200400"/>
                <a:gd name="connsiteY0" fmla="*/ 237661 h 376138"/>
                <a:gd name="connsiteX1" fmla="*/ 840658 w 3200400"/>
                <a:gd name="connsiteY1" fmla="*/ 16435 h 376138"/>
                <a:gd name="connsiteX2" fmla="*/ 1386348 w 3200400"/>
                <a:gd name="connsiteY2" fmla="*/ 45932 h 376138"/>
                <a:gd name="connsiteX3" fmla="*/ 1932039 w 3200400"/>
                <a:gd name="connsiteY3" fmla="*/ 281906 h 376138"/>
                <a:gd name="connsiteX4" fmla="*/ 2625213 w 3200400"/>
                <a:gd name="connsiteY4" fmla="*/ 370396 h 376138"/>
                <a:gd name="connsiteX5" fmla="*/ 3200400 w 3200400"/>
                <a:gd name="connsiteY5" fmla="*/ 134422 h 376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0400" h="376138">
                  <a:moveTo>
                    <a:pt x="0" y="237661"/>
                  </a:moveTo>
                  <a:cubicBezTo>
                    <a:pt x="304800" y="143025"/>
                    <a:pt x="609600" y="48390"/>
                    <a:pt x="840658" y="16435"/>
                  </a:cubicBezTo>
                  <a:cubicBezTo>
                    <a:pt x="1071716" y="-15520"/>
                    <a:pt x="1204451" y="1687"/>
                    <a:pt x="1386348" y="45932"/>
                  </a:cubicBezTo>
                  <a:cubicBezTo>
                    <a:pt x="1568245" y="90177"/>
                    <a:pt x="1725562" y="227829"/>
                    <a:pt x="1932039" y="281906"/>
                  </a:cubicBezTo>
                  <a:cubicBezTo>
                    <a:pt x="2138516" y="335983"/>
                    <a:pt x="2413819" y="394977"/>
                    <a:pt x="2625213" y="370396"/>
                  </a:cubicBezTo>
                  <a:cubicBezTo>
                    <a:pt x="2836607" y="345815"/>
                    <a:pt x="3018503" y="240118"/>
                    <a:pt x="3200400" y="134422"/>
                  </a:cubicBezTo>
                </a:path>
              </a:pathLst>
            </a:custGeom>
            <a:noFill/>
            <a:ln w="28575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Star: 5 Points 19">
              <a:extLst>
                <a:ext uri="{FF2B5EF4-FFF2-40B4-BE49-F238E27FC236}">
                  <a16:creationId xmlns:a16="http://schemas.microsoft.com/office/drawing/2014/main" id="{4FE5B82D-45F1-C3DE-3C90-E29E14978513}"/>
                </a:ext>
              </a:extLst>
            </p:cNvPr>
            <p:cNvSpPr/>
            <p:nvPr/>
          </p:nvSpPr>
          <p:spPr>
            <a:xfrm>
              <a:off x="4272116" y="1799979"/>
              <a:ext cx="304800" cy="235974"/>
            </a:xfrm>
            <a:prstGeom prst="star5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192">
              <a:extLst>
                <a:ext uri="{FF2B5EF4-FFF2-40B4-BE49-F238E27FC236}">
                  <a16:creationId xmlns:a16="http://schemas.microsoft.com/office/drawing/2014/main" id="{CA73EB3F-8A33-C05D-C1D3-1497C7D49935}"/>
                </a:ext>
              </a:extLst>
            </p:cNvPr>
            <p:cNvSpPr/>
            <p:nvPr/>
          </p:nvSpPr>
          <p:spPr>
            <a:xfrm>
              <a:off x="2160638" y="2544371"/>
              <a:ext cx="2433484" cy="313834"/>
            </a:xfrm>
            <a:custGeom>
              <a:avLst/>
              <a:gdLst>
                <a:gd name="connsiteX0" fmla="*/ 0 w 3200400"/>
                <a:gd name="connsiteY0" fmla="*/ 237661 h 376138"/>
                <a:gd name="connsiteX1" fmla="*/ 840658 w 3200400"/>
                <a:gd name="connsiteY1" fmla="*/ 16435 h 376138"/>
                <a:gd name="connsiteX2" fmla="*/ 1386348 w 3200400"/>
                <a:gd name="connsiteY2" fmla="*/ 45932 h 376138"/>
                <a:gd name="connsiteX3" fmla="*/ 1932039 w 3200400"/>
                <a:gd name="connsiteY3" fmla="*/ 281906 h 376138"/>
                <a:gd name="connsiteX4" fmla="*/ 2625213 w 3200400"/>
                <a:gd name="connsiteY4" fmla="*/ 370396 h 376138"/>
                <a:gd name="connsiteX5" fmla="*/ 3200400 w 3200400"/>
                <a:gd name="connsiteY5" fmla="*/ 134422 h 376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00400" h="376138">
                  <a:moveTo>
                    <a:pt x="0" y="237661"/>
                  </a:moveTo>
                  <a:cubicBezTo>
                    <a:pt x="304800" y="143025"/>
                    <a:pt x="609600" y="48390"/>
                    <a:pt x="840658" y="16435"/>
                  </a:cubicBezTo>
                  <a:cubicBezTo>
                    <a:pt x="1071716" y="-15520"/>
                    <a:pt x="1204451" y="1687"/>
                    <a:pt x="1386348" y="45932"/>
                  </a:cubicBezTo>
                  <a:cubicBezTo>
                    <a:pt x="1568245" y="90177"/>
                    <a:pt x="1725562" y="227829"/>
                    <a:pt x="1932039" y="281906"/>
                  </a:cubicBezTo>
                  <a:cubicBezTo>
                    <a:pt x="2138516" y="335983"/>
                    <a:pt x="2413819" y="394977"/>
                    <a:pt x="2625213" y="370396"/>
                  </a:cubicBezTo>
                  <a:cubicBezTo>
                    <a:pt x="2836607" y="345815"/>
                    <a:pt x="3018503" y="240118"/>
                    <a:pt x="3200400" y="134422"/>
                  </a:cubicBezTo>
                </a:path>
              </a:pathLst>
            </a:custGeom>
            <a:noFill/>
            <a:ln w="28575"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FE9F365-C58B-3804-C9B2-5E0907DB761B}"/>
              </a:ext>
            </a:extLst>
          </p:cNvPr>
          <p:cNvCxnSpPr/>
          <p:nvPr/>
        </p:nvCxnSpPr>
        <p:spPr>
          <a:xfrm>
            <a:off x="234792" y="1799303"/>
            <a:ext cx="117397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D9E9E58-1E68-6B58-44E5-FAE20149D8F7}"/>
              </a:ext>
            </a:extLst>
          </p:cNvPr>
          <p:cNvSpPr txBox="1"/>
          <p:nvPr/>
        </p:nvSpPr>
        <p:spPr>
          <a:xfrm>
            <a:off x="1201044" y="1929627"/>
            <a:ext cx="2541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Ribosomes with bS21-2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282A20F-49E0-CB2B-C3FF-2644BF9242EA}"/>
              </a:ext>
            </a:extLst>
          </p:cNvPr>
          <p:cNvSpPr txBox="1"/>
          <p:nvPr/>
        </p:nvSpPr>
        <p:spPr>
          <a:xfrm>
            <a:off x="8238559" y="1979419"/>
            <a:ext cx="2854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Ribosomes without bS21-2</a:t>
            </a:r>
          </a:p>
        </p:txBody>
      </p:sp>
      <p:sp>
        <p:nvSpPr>
          <p:cNvPr id="27" name="Freeform 192">
            <a:extLst>
              <a:ext uri="{FF2B5EF4-FFF2-40B4-BE49-F238E27FC236}">
                <a16:creationId xmlns:a16="http://schemas.microsoft.com/office/drawing/2014/main" id="{5B03387D-6883-7FD4-6542-43E8270B3FEE}"/>
              </a:ext>
            </a:extLst>
          </p:cNvPr>
          <p:cNvSpPr/>
          <p:nvPr/>
        </p:nvSpPr>
        <p:spPr>
          <a:xfrm>
            <a:off x="447878" y="3266949"/>
            <a:ext cx="2433484" cy="313834"/>
          </a:xfrm>
          <a:custGeom>
            <a:avLst/>
            <a:gdLst>
              <a:gd name="connsiteX0" fmla="*/ 0 w 3200400"/>
              <a:gd name="connsiteY0" fmla="*/ 237661 h 376138"/>
              <a:gd name="connsiteX1" fmla="*/ 840658 w 3200400"/>
              <a:gd name="connsiteY1" fmla="*/ 16435 h 376138"/>
              <a:gd name="connsiteX2" fmla="*/ 1386348 w 3200400"/>
              <a:gd name="connsiteY2" fmla="*/ 45932 h 376138"/>
              <a:gd name="connsiteX3" fmla="*/ 1932039 w 3200400"/>
              <a:gd name="connsiteY3" fmla="*/ 281906 h 376138"/>
              <a:gd name="connsiteX4" fmla="*/ 2625213 w 3200400"/>
              <a:gd name="connsiteY4" fmla="*/ 370396 h 376138"/>
              <a:gd name="connsiteX5" fmla="*/ 3200400 w 3200400"/>
              <a:gd name="connsiteY5" fmla="*/ 134422 h 37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400" h="376138">
                <a:moveTo>
                  <a:pt x="0" y="237661"/>
                </a:moveTo>
                <a:cubicBezTo>
                  <a:pt x="304800" y="143025"/>
                  <a:pt x="609600" y="48390"/>
                  <a:pt x="840658" y="16435"/>
                </a:cubicBezTo>
                <a:cubicBezTo>
                  <a:pt x="1071716" y="-15520"/>
                  <a:pt x="1204451" y="1687"/>
                  <a:pt x="1386348" y="45932"/>
                </a:cubicBezTo>
                <a:cubicBezTo>
                  <a:pt x="1568245" y="90177"/>
                  <a:pt x="1725562" y="227829"/>
                  <a:pt x="1932039" y="281906"/>
                </a:cubicBezTo>
                <a:cubicBezTo>
                  <a:pt x="2138516" y="335983"/>
                  <a:pt x="2413819" y="394977"/>
                  <a:pt x="2625213" y="370396"/>
                </a:cubicBezTo>
                <a:cubicBezTo>
                  <a:pt x="2836607" y="345815"/>
                  <a:pt x="3018503" y="240118"/>
                  <a:pt x="3200400" y="134422"/>
                </a:cubicBezTo>
              </a:path>
            </a:pathLst>
          </a:cu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2CDF032-7D8F-476B-1C8A-7A70156A050E}"/>
              </a:ext>
            </a:extLst>
          </p:cNvPr>
          <p:cNvSpPr txBox="1"/>
          <p:nvPr/>
        </p:nvSpPr>
        <p:spPr>
          <a:xfrm>
            <a:off x="1097756" y="2960235"/>
            <a:ext cx="491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SD</a:t>
            </a:r>
          </a:p>
        </p:txBody>
      </p:sp>
      <p:sp>
        <p:nvSpPr>
          <p:cNvPr id="29" name="Freeform 192">
            <a:extLst>
              <a:ext uri="{FF2B5EF4-FFF2-40B4-BE49-F238E27FC236}">
                <a16:creationId xmlns:a16="http://schemas.microsoft.com/office/drawing/2014/main" id="{4682F9A8-189F-A5D0-6072-7A835CE754B2}"/>
              </a:ext>
            </a:extLst>
          </p:cNvPr>
          <p:cNvSpPr/>
          <p:nvPr/>
        </p:nvSpPr>
        <p:spPr>
          <a:xfrm>
            <a:off x="363793" y="4547520"/>
            <a:ext cx="2433484" cy="313834"/>
          </a:xfrm>
          <a:custGeom>
            <a:avLst/>
            <a:gdLst>
              <a:gd name="connsiteX0" fmla="*/ 0 w 3200400"/>
              <a:gd name="connsiteY0" fmla="*/ 237661 h 376138"/>
              <a:gd name="connsiteX1" fmla="*/ 840658 w 3200400"/>
              <a:gd name="connsiteY1" fmla="*/ 16435 h 376138"/>
              <a:gd name="connsiteX2" fmla="*/ 1386348 w 3200400"/>
              <a:gd name="connsiteY2" fmla="*/ 45932 h 376138"/>
              <a:gd name="connsiteX3" fmla="*/ 1932039 w 3200400"/>
              <a:gd name="connsiteY3" fmla="*/ 281906 h 376138"/>
              <a:gd name="connsiteX4" fmla="*/ 2625213 w 3200400"/>
              <a:gd name="connsiteY4" fmla="*/ 370396 h 376138"/>
              <a:gd name="connsiteX5" fmla="*/ 3200400 w 3200400"/>
              <a:gd name="connsiteY5" fmla="*/ 134422 h 37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400" h="376138">
                <a:moveTo>
                  <a:pt x="0" y="237661"/>
                </a:moveTo>
                <a:cubicBezTo>
                  <a:pt x="304800" y="143025"/>
                  <a:pt x="609600" y="48390"/>
                  <a:pt x="840658" y="16435"/>
                </a:cubicBezTo>
                <a:cubicBezTo>
                  <a:pt x="1071716" y="-15520"/>
                  <a:pt x="1204451" y="1687"/>
                  <a:pt x="1386348" y="45932"/>
                </a:cubicBezTo>
                <a:cubicBezTo>
                  <a:pt x="1568245" y="90177"/>
                  <a:pt x="1725562" y="227829"/>
                  <a:pt x="1932039" y="281906"/>
                </a:cubicBezTo>
                <a:cubicBezTo>
                  <a:pt x="2138516" y="335983"/>
                  <a:pt x="2413819" y="394977"/>
                  <a:pt x="2625213" y="370396"/>
                </a:cubicBezTo>
                <a:cubicBezTo>
                  <a:pt x="2836607" y="345815"/>
                  <a:pt x="3018503" y="240118"/>
                  <a:pt x="3200400" y="134422"/>
                </a:cubicBezTo>
              </a:path>
            </a:pathLst>
          </a:custGeom>
          <a:noFill/>
          <a:ln w="28575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tar: 5 Points 29">
            <a:extLst>
              <a:ext uri="{FF2B5EF4-FFF2-40B4-BE49-F238E27FC236}">
                <a16:creationId xmlns:a16="http://schemas.microsoft.com/office/drawing/2014/main" id="{202ECFEF-8A55-4566-63BE-B4E9335383A7}"/>
              </a:ext>
            </a:extLst>
          </p:cNvPr>
          <p:cNvSpPr/>
          <p:nvPr/>
        </p:nvSpPr>
        <p:spPr>
          <a:xfrm>
            <a:off x="644522" y="4471359"/>
            <a:ext cx="304800" cy="235974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192">
            <a:extLst>
              <a:ext uri="{FF2B5EF4-FFF2-40B4-BE49-F238E27FC236}">
                <a16:creationId xmlns:a16="http://schemas.microsoft.com/office/drawing/2014/main" id="{128CE8D2-75B3-D879-F267-1C8100D97835}"/>
              </a:ext>
            </a:extLst>
          </p:cNvPr>
          <p:cNvSpPr/>
          <p:nvPr/>
        </p:nvSpPr>
        <p:spPr>
          <a:xfrm>
            <a:off x="2881362" y="3881098"/>
            <a:ext cx="2433484" cy="313834"/>
          </a:xfrm>
          <a:custGeom>
            <a:avLst/>
            <a:gdLst>
              <a:gd name="connsiteX0" fmla="*/ 0 w 3200400"/>
              <a:gd name="connsiteY0" fmla="*/ 237661 h 376138"/>
              <a:gd name="connsiteX1" fmla="*/ 840658 w 3200400"/>
              <a:gd name="connsiteY1" fmla="*/ 16435 h 376138"/>
              <a:gd name="connsiteX2" fmla="*/ 1386348 w 3200400"/>
              <a:gd name="connsiteY2" fmla="*/ 45932 h 376138"/>
              <a:gd name="connsiteX3" fmla="*/ 1932039 w 3200400"/>
              <a:gd name="connsiteY3" fmla="*/ 281906 h 376138"/>
              <a:gd name="connsiteX4" fmla="*/ 2625213 w 3200400"/>
              <a:gd name="connsiteY4" fmla="*/ 370396 h 376138"/>
              <a:gd name="connsiteX5" fmla="*/ 3200400 w 3200400"/>
              <a:gd name="connsiteY5" fmla="*/ 134422 h 37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400" h="376138">
                <a:moveTo>
                  <a:pt x="0" y="237661"/>
                </a:moveTo>
                <a:cubicBezTo>
                  <a:pt x="304800" y="143025"/>
                  <a:pt x="609600" y="48390"/>
                  <a:pt x="840658" y="16435"/>
                </a:cubicBezTo>
                <a:cubicBezTo>
                  <a:pt x="1071716" y="-15520"/>
                  <a:pt x="1204451" y="1687"/>
                  <a:pt x="1386348" y="45932"/>
                </a:cubicBezTo>
                <a:cubicBezTo>
                  <a:pt x="1568245" y="90177"/>
                  <a:pt x="1725562" y="227829"/>
                  <a:pt x="1932039" y="281906"/>
                </a:cubicBezTo>
                <a:cubicBezTo>
                  <a:pt x="2138516" y="335983"/>
                  <a:pt x="2413819" y="394977"/>
                  <a:pt x="2625213" y="370396"/>
                </a:cubicBezTo>
                <a:cubicBezTo>
                  <a:pt x="2836607" y="345815"/>
                  <a:pt x="3018503" y="240118"/>
                  <a:pt x="3200400" y="134422"/>
                </a:cubicBezTo>
              </a:path>
            </a:pathLst>
          </a:custGeom>
          <a:noFill/>
          <a:ln w="28575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tar: 5 Points 31">
            <a:extLst>
              <a:ext uri="{FF2B5EF4-FFF2-40B4-BE49-F238E27FC236}">
                <a16:creationId xmlns:a16="http://schemas.microsoft.com/office/drawing/2014/main" id="{922C9A13-3A22-F489-CE95-24DCEB3C6999}"/>
              </a:ext>
            </a:extLst>
          </p:cNvPr>
          <p:cNvSpPr/>
          <p:nvPr/>
        </p:nvSpPr>
        <p:spPr>
          <a:xfrm>
            <a:off x="3162091" y="3804937"/>
            <a:ext cx="304800" cy="235974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192">
            <a:extLst>
              <a:ext uri="{FF2B5EF4-FFF2-40B4-BE49-F238E27FC236}">
                <a16:creationId xmlns:a16="http://schemas.microsoft.com/office/drawing/2014/main" id="{381DBEC8-D203-7478-DD74-85CAB4556C2C}"/>
              </a:ext>
            </a:extLst>
          </p:cNvPr>
          <p:cNvSpPr/>
          <p:nvPr/>
        </p:nvSpPr>
        <p:spPr>
          <a:xfrm>
            <a:off x="2688613" y="5148152"/>
            <a:ext cx="2433484" cy="313834"/>
          </a:xfrm>
          <a:custGeom>
            <a:avLst/>
            <a:gdLst>
              <a:gd name="connsiteX0" fmla="*/ 0 w 3200400"/>
              <a:gd name="connsiteY0" fmla="*/ 237661 h 376138"/>
              <a:gd name="connsiteX1" fmla="*/ 840658 w 3200400"/>
              <a:gd name="connsiteY1" fmla="*/ 16435 h 376138"/>
              <a:gd name="connsiteX2" fmla="*/ 1386348 w 3200400"/>
              <a:gd name="connsiteY2" fmla="*/ 45932 h 376138"/>
              <a:gd name="connsiteX3" fmla="*/ 1932039 w 3200400"/>
              <a:gd name="connsiteY3" fmla="*/ 281906 h 376138"/>
              <a:gd name="connsiteX4" fmla="*/ 2625213 w 3200400"/>
              <a:gd name="connsiteY4" fmla="*/ 370396 h 376138"/>
              <a:gd name="connsiteX5" fmla="*/ 3200400 w 3200400"/>
              <a:gd name="connsiteY5" fmla="*/ 134422 h 37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400" h="376138">
                <a:moveTo>
                  <a:pt x="0" y="237661"/>
                </a:moveTo>
                <a:cubicBezTo>
                  <a:pt x="304800" y="143025"/>
                  <a:pt x="609600" y="48390"/>
                  <a:pt x="840658" y="16435"/>
                </a:cubicBezTo>
                <a:cubicBezTo>
                  <a:pt x="1071716" y="-15520"/>
                  <a:pt x="1204451" y="1687"/>
                  <a:pt x="1386348" y="45932"/>
                </a:cubicBezTo>
                <a:cubicBezTo>
                  <a:pt x="1568245" y="90177"/>
                  <a:pt x="1725562" y="227829"/>
                  <a:pt x="1932039" y="281906"/>
                </a:cubicBezTo>
                <a:cubicBezTo>
                  <a:pt x="2138516" y="335983"/>
                  <a:pt x="2413819" y="394977"/>
                  <a:pt x="2625213" y="370396"/>
                </a:cubicBezTo>
                <a:cubicBezTo>
                  <a:pt x="2836607" y="345815"/>
                  <a:pt x="3018503" y="240118"/>
                  <a:pt x="3200400" y="134422"/>
                </a:cubicBezTo>
              </a:path>
            </a:pathLst>
          </a:custGeom>
          <a:noFill/>
          <a:ln w="28575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tar: 5 Points 33">
            <a:extLst>
              <a:ext uri="{FF2B5EF4-FFF2-40B4-BE49-F238E27FC236}">
                <a16:creationId xmlns:a16="http://schemas.microsoft.com/office/drawing/2014/main" id="{EB453484-8B83-8798-08F1-64AD02C74EA0}"/>
              </a:ext>
            </a:extLst>
          </p:cNvPr>
          <p:cNvSpPr/>
          <p:nvPr/>
        </p:nvSpPr>
        <p:spPr>
          <a:xfrm>
            <a:off x="2969342" y="5071991"/>
            <a:ext cx="304800" cy="235974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192">
            <a:extLst>
              <a:ext uri="{FF2B5EF4-FFF2-40B4-BE49-F238E27FC236}">
                <a16:creationId xmlns:a16="http://schemas.microsoft.com/office/drawing/2014/main" id="{30285C66-BCE1-72EF-2848-91B3E9E5C932}"/>
              </a:ext>
            </a:extLst>
          </p:cNvPr>
          <p:cNvSpPr/>
          <p:nvPr/>
        </p:nvSpPr>
        <p:spPr>
          <a:xfrm>
            <a:off x="979470" y="5907857"/>
            <a:ext cx="2433484" cy="313834"/>
          </a:xfrm>
          <a:custGeom>
            <a:avLst/>
            <a:gdLst>
              <a:gd name="connsiteX0" fmla="*/ 0 w 3200400"/>
              <a:gd name="connsiteY0" fmla="*/ 237661 h 376138"/>
              <a:gd name="connsiteX1" fmla="*/ 840658 w 3200400"/>
              <a:gd name="connsiteY1" fmla="*/ 16435 h 376138"/>
              <a:gd name="connsiteX2" fmla="*/ 1386348 w 3200400"/>
              <a:gd name="connsiteY2" fmla="*/ 45932 h 376138"/>
              <a:gd name="connsiteX3" fmla="*/ 1932039 w 3200400"/>
              <a:gd name="connsiteY3" fmla="*/ 281906 h 376138"/>
              <a:gd name="connsiteX4" fmla="*/ 2625213 w 3200400"/>
              <a:gd name="connsiteY4" fmla="*/ 370396 h 376138"/>
              <a:gd name="connsiteX5" fmla="*/ 3200400 w 3200400"/>
              <a:gd name="connsiteY5" fmla="*/ 134422 h 37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400" h="376138">
                <a:moveTo>
                  <a:pt x="0" y="237661"/>
                </a:moveTo>
                <a:cubicBezTo>
                  <a:pt x="304800" y="143025"/>
                  <a:pt x="609600" y="48390"/>
                  <a:pt x="840658" y="16435"/>
                </a:cubicBezTo>
                <a:cubicBezTo>
                  <a:pt x="1071716" y="-15520"/>
                  <a:pt x="1204451" y="1687"/>
                  <a:pt x="1386348" y="45932"/>
                </a:cubicBezTo>
                <a:cubicBezTo>
                  <a:pt x="1568245" y="90177"/>
                  <a:pt x="1725562" y="227829"/>
                  <a:pt x="1932039" y="281906"/>
                </a:cubicBezTo>
                <a:cubicBezTo>
                  <a:pt x="2138516" y="335983"/>
                  <a:pt x="2413819" y="394977"/>
                  <a:pt x="2625213" y="370396"/>
                </a:cubicBezTo>
                <a:cubicBezTo>
                  <a:pt x="2836607" y="345815"/>
                  <a:pt x="3018503" y="240118"/>
                  <a:pt x="3200400" y="134422"/>
                </a:cubicBezTo>
              </a:path>
            </a:pathLst>
          </a:custGeom>
          <a:noFill/>
          <a:ln w="28575"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192">
            <a:extLst>
              <a:ext uri="{FF2B5EF4-FFF2-40B4-BE49-F238E27FC236}">
                <a16:creationId xmlns:a16="http://schemas.microsoft.com/office/drawing/2014/main" id="{3F6A2125-9B53-4C24-EAE5-D21E1D37DE41}"/>
              </a:ext>
            </a:extLst>
          </p:cNvPr>
          <p:cNvSpPr/>
          <p:nvPr/>
        </p:nvSpPr>
        <p:spPr>
          <a:xfrm>
            <a:off x="7493052" y="3252248"/>
            <a:ext cx="2433484" cy="313834"/>
          </a:xfrm>
          <a:custGeom>
            <a:avLst/>
            <a:gdLst>
              <a:gd name="connsiteX0" fmla="*/ 0 w 3200400"/>
              <a:gd name="connsiteY0" fmla="*/ 237661 h 376138"/>
              <a:gd name="connsiteX1" fmla="*/ 840658 w 3200400"/>
              <a:gd name="connsiteY1" fmla="*/ 16435 h 376138"/>
              <a:gd name="connsiteX2" fmla="*/ 1386348 w 3200400"/>
              <a:gd name="connsiteY2" fmla="*/ 45932 h 376138"/>
              <a:gd name="connsiteX3" fmla="*/ 1932039 w 3200400"/>
              <a:gd name="connsiteY3" fmla="*/ 281906 h 376138"/>
              <a:gd name="connsiteX4" fmla="*/ 2625213 w 3200400"/>
              <a:gd name="connsiteY4" fmla="*/ 370396 h 376138"/>
              <a:gd name="connsiteX5" fmla="*/ 3200400 w 3200400"/>
              <a:gd name="connsiteY5" fmla="*/ 134422 h 37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400" h="376138">
                <a:moveTo>
                  <a:pt x="0" y="237661"/>
                </a:moveTo>
                <a:cubicBezTo>
                  <a:pt x="304800" y="143025"/>
                  <a:pt x="609600" y="48390"/>
                  <a:pt x="840658" y="16435"/>
                </a:cubicBezTo>
                <a:cubicBezTo>
                  <a:pt x="1071716" y="-15520"/>
                  <a:pt x="1204451" y="1687"/>
                  <a:pt x="1386348" y="45932"/>
                </a:cubicBezTo>
                <a:cubicBezTo>
                  <a:pt x="1568245" y="90177"/>
                  <a:pt x="1725562" y="227829"/>
                  <a:pt x="1932039" y="281906"/>
                </a:cubicBezTo>
                <a:cubicBezTo>
                  <a:pt x="2138516" y="335983"/>
                  <a:pt x="2413819" y="394977"/>
                  <a:pt x="2625213" y="370396"/>
                </a:cubicBezTo>
                <a:cubicBezTo>
                  <a:pt x="2836607" y="345815"/>
                  <a:pt x="3018503" y="240118"/>
                  <a:pt x="3200400" y="134422"/>
                </a:cubicBezTo>
              </a:path>
            </a:pathLst>
          </a:cu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B47E6F3-29F8-8039-4904-A873CFDEED9E}"/>
              </a:ext>
            </a:extLst>
          </p:cNvPr>
          <p:cNvSpPr txBox="1"/>
          <p:nvPr/>
        </p:nvSpPr>
        <p:spPr>
          <a:xfrm>
            <a:off x="8144465" y="2960235"/>
            <a:ext cx="491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SD</a:t>
            </a:r>
          </a:p>
        </p:txBody>
      </p:sp>
      <p:sp>
        <p:nvSpPr>
          <p:cNvPr id="59" name="Freeform 192">
            <a:extLst>
              <a:ext uri="{FF2B5EF4-FFF2-40B4-BE49-F238E27FC236}">
                <a16:creationId xmlns:a16="http://schemas.microsoft.com/office/drawing/2014/main" id="{06059C26-806F-14A4-9863-6A3247262B80}"/>
              </a:ext>
            </a:extLst>
          </p:cNvPr>
          <p:cNvSpPr/>
          <p:nvPr/>
        </p:nvSpPr>
        <p:spPr>
          <a:xfrm>
            <a:off x="9682304" y="3856020"/>
            <a:ext cx="2433484" cy="313834"/>
          </a:xfrm>
          <a:custGeom>
            <a:avLst/>
            <a:gdLst>
              <a:gd name="connsiteX0" fmla="*/ 0 w 3200400"/>
              <a:gd name="connsiteY0" fmla="*/ 237661 h 376138"/>
              <a:gd name="connsiteX1" fmla="*/ 840658 w 3200400"/>
              <a:gd name="connsiteY1" fmla="*/ 16435 h 376138"/>
              <a:gd name="connsiteX2" fmla="*/ 1386348 w 3200400"/>
              <a:gd name="connsiteY2" fmla="*/ 45932 h 376138"/>
              <a:gd name="connsiteX3" fmla="*/ 1932039 w 3200400"/>
              <a:gd name="connsiteY3" fmla="*/ 281906 h 376138"/>
              <a:gd name="connsiteX4" fmla="*/ 2625213 w 3200400"/>
              <a:gd name="connsiteY4" fmla="*/ 370396 h 376138"/>
              <a:gd name="connsiteX5" fmla="*/ 3200400 w 3200400"/>
              <a:gd name="connsiteY5" fmla="*/ 134422 h 37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400" h="376138">
                <a:moveTo>
                  <a:pt x="0" y="237661"/>
                </a:moveTo>
                <a:cubicBezTo>
                  <a:pt x="304800" y="143025"/>
                  <a:pt x="609600" y="48390"/>
                  <a:pt x="840658" y="16435"/>
                </a:cubicBezTo>
                <a:cubicBezTo>
                  <a:pt x="1071716" y="-15520"/>
                  <a:pt x="1204451" y="1687"/>
                  <a:pt x="1386348" y="45932"/>
                </a:cubicBezTo>
                <a:cubicBezTo>
                  <a:pt x="1568245" y="90177"/>
                  <a:pt x="1725562" y="227829"/>
                  <a:pt x="1932039" y="281906"/>
                </a:cubicBezTo>
                <a:cubicBezTo>
                  <a:pt x="2138516" y="335983"/>
                  <a:pt x="2413819" y="394977"/>
                  <a:pt x="2625213" y="370396"/>
                </a:cubicBezTo>
                <a:cubicBezTo>
                  <a:pt x="2836607" y="345815"/>
                  <a:pt x="3018503" y="240118"/>
                  <a:pt x="3200400" y="134422"/>
                </a:cubicBezTo>
              </a:path>
            </a:pathLst>
          </a:custGeom>
          <a:noFill/>
          <a:ln w="28575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Star: 5 Points 59">
            <a:extLst>
              <a:ext uri="{FF2B5EF4-FFF2-40B4-BE49-F238E27FC236}">
                <a16:creationId xmlns:a16="http://schemas.microsoft.com/office/drawing/2014/main" id="{3B61D803-8CF8-AC72-457C-CD3784C0FD7A}"/>
              </a:ext>
            </a:extLst>
          </p:cNvPr>
          <p:cNvSpPr/>
          <p:nvPr/>
        </p:nvSpPr>
        <p:spPr>
          <a:xfrm>
            <a:off x="9842485" y="3816164"/>
            <a:ext cx="304800" cy="235974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33021015-2DBD-C6ED-7FC2-C78E035237CA}"/>
              </a:ext>
            </a:extLst>
          </p:cNvPr>
          <p:cNvGrpSpPr/>
          <p:nvPr/>
        </p:nvGrpSpPr>
        <p:grpSpPr>
          <a:xfrm>
            <a:off x="8324843" y="3946578"/>
            <a:ext cx="1181434" cy="836294"/>
            <a:chOff x="9822998" y="3429002"/>
            <a:chExt cx="1181434" cy="836294"/>
          </a:xfrm>
        </p:grpSpPr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CBB87442-9EF7-7E2F-C1B0-94FE169977DB}"/>
                </a:ext>
              </a:extLst>
            </p:cNvPr>
            <p:cNvSpPr/>
            <p:nvPr/>
          </p:nvSpPr>
          <p:spPr>
            <a:xfrm>
              <a:off x="9822998" y="3429002"/>
              <a:ext cx="1181434" cy="69125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DAFA3C27-709B-D2BD-D5A4-1F0E4B471B25}"/>
                </a:ext>
              </a:extLst>
            </p:cNvPr>
            <p:cNvGrpSpPr/>
            <p:nvPr/>
          </p:nvGrpSpPr>
          <p:grpSpPr>
            <a:xfrm>
              <a:off x="9927621" y="3875857"/>
              <a:ext cx="971342" cy="389439"/>
              <a:chOff x="9927621" y="3875857"/>
              <a:chExt cx="971342" cy="389439"/>
            </a:xfrm>
          </p:grpSpPr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C57995D5-0FAD-D45E-D879-3D7BCEF7DBF7}"/>
                  </a:ext>
                </a:extLst>
              </p:cNvPr>
              <p:cNvSpPr/>
              <p:nvPr/>
            </p:nvSpPr>
            <p:spPr>
              <a:xfrm>
                <a:off x="9927621" y="3875857"/>
                <a:ext cx="971342" cy="38943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9CBDF7B7-19F2-3030-6CEA-4413052947B1}"/>
                  </a:ext>
                </a:extLst>
              </p:cNvPr>
              <p:cNvSpPr/>
              <p:nvPr/>
            </p:nvSpPr>
            <p:spPr>
              <a:xfrm rot="21097913">
                <a:off x="10011109" y="3910210"/>
                <a:ext cx="430280" cy="176639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1" name="Freeform 192">
            <a:extLst>
              <a:ext uri="{FF2B5EF4-FFF2-40B4-BE49-F238E27FC236}">
                <a16:creationId xmlns:a16="http://schemas.microsoft.com/office/drawing/2014/main" id="{09075D04-7244-94A5-C678-2BF6880E5B26}"/>
              </a:ext>
            </a:extLst>
          </p:cNvPr>
          <p:cNvSpPr/>
          <p:nvPr/>
        </p:nvSpPr>
        <p:spPr>
          <a:xfrm>
            <a:off x="8158072" y="4387223"/>
            <a:ext cx="2433484" cy="313834"/>
          </a:xfrm>
          <a:custGeom>
            <a:avLst/>
            <a:gdLst>
              <a:gd name="connsiteX0" fmla="*/ 0 w 3200400"/>
              <a:gd name="connsiteY0" fmla="*/ 237661 h 376138"/>
              <a:gd name="connsiteX1" fmla="*/ 840658 w 3200400"/>
              <a:gd name="connsiteY1" fmla="*/ 16435 h 376138"/>
              <a:gd name="connsiteX2" fmla="*/ 1386348 w 3200400"/>
              <a:gd name="connsiteY2" fmla="*/ 45932 h 376138"/>
              <a:gd name="connsiteX3" fmla="*/ 1932039 w 3200400"/>
              <a:gd name="connsiteY3" fmla="*/ 281906 h 376138"/>
              <a:gd name="connsiteX4" fmla="*/ 2625213 w 3200400"/>
              <a:gd name="connsiteY4" fmla="*/ 370396 h 376138"/>
              <a:gd name="connsiteX5" fmla="*/ 3200400 w 3200400"/>
              <a:gd name="connsiteY5" fmla="*/ 134422 h 37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400" h="376138">
                <a:moveTo>
                  <a:pt x="0" y="237661"/>
                </a:moveTo>
                <a:cubicBezTo>
                  <a:pt x="304800" y="143025"/>
                  <a:pt x="609600" y="48390"/>
                  <a:pt x="840658" y="16435"/>
                </a:cubicBezTo>
                <a:cubicBezTo>
                  <a:pt x="1071716" y="-15520"/>
                  <a:pt x="1204451" y="1687"/>
                  <a:pt x="1386348" y="45932"/>
                </a:cubicBezTo>
                <a:cubicBezTo>
                  <a:pt x="1568245" y="90177"/>
                  <a:pt x="1725562" y="227829"/>
                  <a:pt x="1932039" y="281906"/>
                </a:cubicBezTo>
                <a:cubicBezTo>
                  <a:pt x="2138516" y="335983"/>
                  <a:pt x="2413819" y="394977"/>
                  <a:pt x="2625213" y="370396"/>
                </a:cubicBezTo>
                <a:cubicBezTo>
                  <a:pt x="2836607" y="345815"/>
                  <a:pt x="3018503" y="240118"/>
                  <a:pt x="3200400" y="134422"/>
                </a:cubicBezTo>
              </a:path>
            </a:pathLst>
          </a:custGeom>
          <a:noFill/>
          <a:ln w="28575"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8CDD5BC8-5195-ABBE-9303-DE2CD1CCF7DA}"/>
              </a:ext>
            </a:extLst>
          </p:cNvPr>
          <p:cNvGrpSpPr/>
          <p:nvPr/>
        </p:nvGrpSpPr>
        <p:grpSpPr>
          <a:xfrm>
            <a:off x="9144905" y="5727978"/>
            <a:ext cx="1181434" cy="836294"/>
            <a:chOff x="9822998" y="3429002"/>
            <a:chExt cx="1181434" cy="836294"/>
          </a:xfrm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D38DF480-1F6C-F6E6-6A63-2730127C81B0}"/>
                </a:ext>
              </a:extLst>
            </p:cNvPr>
            <p:cNvSpPr/>
            <p:nvPr/>
          </p:nvSpPr>
          <p:spPr>
            <a:xfrm>
              <a:off x="9822998" y="3429002"/>
              <a:ext cx="1181434" cy="69125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4B0F5EA9-33BE-4C7F-61D4-37C98BC88820}"/>
                </a:ext>
              </a:extLst>
            </p:cNvPr>
            <p:cNvGrpSpPr/>
            <p:nvPr/>
          </p:nvGrpSpPr>
          <p:grpSpPr>
            <a:xfrm>
              <a:off x="9927621" y="3875857"/>
              <a:ext cx="971342" cy="389439"/>
              <a:chOff x="9927621" y="3875857"/>
              <a:chExt cx="971342" cy="389439"/>
            </a:xfrm>
          </p:grpSpPr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977F81D3-F2DF-9DE2-AA0D-843709E057FA}"/>
                  </a:ext>
                </a:extLst>
              </p:cNvPr>
              <p:cNvSpPr/>
              <p:nvPr/>
            </p:nvSpPr>
            <p:spPr>
              <a:xfrm>
                <a:off x="9927621" y="3875857"/>
                <a:ext cx="971342" cy="38943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9CEC9282-7E57-FE77-B05B-DADD7015224B}"/>
                  </a:ext>
                </a:extLst>
              </p:cNvPr>
              <p:cNvSpPr/>
              <p:nvPr/>
            </p:nvSpPr>
            <p:spPr>
              <a:xfrm rot="21097913">
                <a:off x="10011109" y="3910210"/>
                <a:ext cx="430280" cy="176639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77" name="Freeform 192">
            <a:extLst>
              <a:ext uri="{FF2B5EF4-FFF2-40B4-BE49-F238E27FC236}">
                <a16:creationId xmlns:a16="http://schemas.microsoft.com/office/drawing/2014/main" id="{96BD6225-0984-3AE4-BDB1-40738C155633}"/>
              </a:ext>
            </a:extLst>
          </p:cNvPr>
          <p:cNvSpPr/>
          <p:nvPr/>
        </p:nvSpPr>
        <p:spPr>
          <a:xfrm>
            <a:off x="8978134" y="6168623"/>
            <a:ext cx="2433484" cy="313834"/>
          </a:xfrm>
          <a:custGeom>
            <a:avLst/>
            <a:gdLst>
              <a:gd name="connsiteX0" fmla="*/ 0 w 3200400"/>
              <a:gd name="connsiteY0" fmla="*/ 237661 h 376138"/>
              <a:gd name="connsiteX1" fmla="*/ 840658 w 3200400"/>
              <a:gd name="connsiteY1" fmla="*/ 16435 h 376138"/>
              <a:gd name="connsiteX2" fmla="*/ 1386348 w 3200400"/>
              <a:gd name="connsiteY2" fmla="*/ 45932 h 376138"/>
              <a:gd name="connsiteX3" fmla="*/ 1932039 w 3200400"/>
              <a:gd name="connsiteY3" fmla="*/ 281906 h 376138"/>
              <a:gd name="connsiteX4" fmla="*/ 2625213 w 3200400"/>
              <a:gd name="connsiteY4" fmla="*/ 370396 h 376138"/>
              <a:gd name="connsiteX5" fmla="*/ 3200400 w 3200400"/>
              <a:gd name="connsiteY5" fmla="*/ 134422 h 37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400" h="376138">
                <a:moveTo>
                  <a:pt x="0" y="237661"/>
                </a:moveTo>
                <a:cubicBezTo>
                  <a:pt x="304800" y="143025"/>
                  <a:pt x="609600" y="48390"/>
                  <a:pt x="840658" y="16435"/>
                </a:cubicBezTo>
                <a:cubicBezTo>
                  <a:pt x="1071716" y="-15520"/>
                  <a:pt x="1204451" y="1687"/>
                  <a:pt x="1386348" y="45932"/>
                </a:cubicBezTo>
                <a:cubicBezTo>
                  <a:pt x="1568245" y="90177"/>
                  <a:pt x="1725562" y="227829"/>
                  <a:pt x="1932039" y="281906"/>
                </a:cubicBezTo>
                <a:cubicBezTo>
                  <a:pt x="2138516" y="335983"/>
                  <a:pt x="2413819" y="394977"/>
                  <a:pt x="2625213" y="370396"/>
                </a:cubicBezTo>
                <a:cubicBezTo>
                  <a:pt x="2836607" y="345815"/>
                  <a:pt x="3018503" y="240118"/>
                  <a:pt x="3200400" y="134422"/>
                </a:cubicBezTo>
              </a:path>
            </a:pathLst>
          </a:custGeom>
          <a:noFill/>
          <a:ln w="28575"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04C23108-572E-35D8-F156-A49B23FDF8B8}"/>
              </a:ext>
            </a:extLst>
          </p:cNvPr>
          <p:cNvGrpSpPr/>
          <p:nvPr/>
        </p:nvGrpSpPr>
        <p:grpSpPr>
          <a:xfrm>
            <a:off x="9695379" y="4828455"/>
            <a:ext cx="1181434" cy="836294"/>
            <a:chOff x="9822998" y="3429002"/>
            <a:chExt cx="1181434" cy="836294"/>
          </a:xfrm>
        </p:grpSpPr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266DEE3A-C85F-BDAC-5553-88B78446EAC2}"/>
                </a:ext>
              </a:extLst>
            </p:cNvPr>
            <p:cNvSpPr/>
            <p:nvPr/>
          </p:nvSpPr>
          <p:spPr>
            <a:xfrm>
              <a:off x="9822998" y="3429002"/>
              <a:ext cx="1181434" cy="69125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CBCF9FF8-FDD4-C69D-734B-8DF892B8E7CF}"/>
                </a:ext>
              </a:extLst>
            </p:cNvPr>
            <p:cNvGrpSpPr/>
            <p:nvPr/>
          </p:nvGrpSpPr>
          <p:grpSpPr>
            <a:xfrm>
              <a:off x="9927621" y="3875857"/>
              <a:ext cx="971342" cy="389439"/>
              <a:chOff x="9927621" y="3875857"/>
              <a:chExt cx="971342" cy="389439"/>
            </a:xfrm>
          </p:grpSpPr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D5C70527-0CB8-DD06-96BF-DD591C1D29B8}"/>
                  </a:ext>
                </a:extLst>
              </p:cNvPr>
              <p:cNvSpPr/>
              <p:nvPr/>
            </p:nvSpPr>
            <p:spPr>
              <a:xfrm>
                <a:off x="9927621" y="3875857"/>
                <a:ext cx="971342" cy="38943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9455F41B-7351-EA69-B207-271A30B357A0}"/>
                  </a:ext>
                </a:extLst>
              </p:cNvPr>
              <p:cNvSpPr/>
              <p:nvPr/>
            </p:nvSpPr>
            <p:spPr>
              <a:xfrm rot="21097913">
                <a:off x="10011109" y="3910210"/>
                <a:ext cx="430280" cy="176639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3" name="Freeform 192">
            <a:extLst>
              <a:ext uri="{FF2B5EF4-FFF2-40B4-BE49-F238E27FC236}">
                <a16:creationId xmlns:a16="http://schemas.microsoft.com/office/drawing/2014/main" id="{69D92231-8D4D-C621-F542-5E018999C889}"/>
              </a:ext>
            </a:extLst>
          </p:cNvPr>
          <p:cNvSpPr/>
          <p:nvPr/>
        </p:nvSpPr>
        <p:spPr>
          <a:xfrm>
            <a:off x="9541024" y="5255475"/>
            <a:ext cx="2433484" cy="313834"/>
          </a:xfrm>
          <a:custGeom>
            <a:avLst/>
            <a:gdLst>
              <a:gd name="connsiteX0" fmla="*/ 0 w 3200400"/>
              <a:gd name="connsiteY0" fmla="*/ 237661 h 376138"/>
              <a:gd name="connsiteX1" fmla="*/ 840658 w 3200400"/>
              <a:gd name="connsiteY1" fmla="*/ 16435 h 376138"/>
              <a:gd name="connsiteX2" fmla="*/ 1386348 w 3200400"/>
              <a:gd name="connsiteY2" fmla="*/ 45932 h 376138"/>
              <a:gd name="connsiteX3" fmla="*/ 1932039 w 3200400"/>
              <a:gd name="connsiteY3" fmla="*/ 281906 h 376138"/>
              <a:gd name="connsiteX4" fmla="*/ 2625213 w 3200400"/>
              <a:gd name="connsiteY4" fmla="*/ 370396 h 376138"/>
              <a:gd name="connsiteX5" fmla="*/ 3200400 w 3200400"/>
              <a:gd name="connsiteY5" fmla="*/ 134422 h 37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400" h="376138">
                <a:moveTo>
                  <a:pt x="0" y="237661"/>
                </a:moveTo>
                <a:cubicBezTo>
                  <a:pt x="304800" y="143025"/>
                  <a:pt x="609600" y="48390"/>
                  <a:pt x="840658" y="16435"/>
                </a:cubicBezTo>
                <a:cubicBezTo>
                  <a:pt x="1071716" y="-15520"/>
                  <a:pt x="1204451" y="1687"/>
                  <a:pt x="1386348" y="45932"/>
                </a:cubicBezTo>
                <a:cubicBezTo>
                  <a:pt x="1568245" y="90177"/>
                  <a:pt x="1725562" y="227829"/>
                  <a:pt x="1932039" y="281906"/>
                </a:cubicBezTo>
                <a:cubicBezTo>
                  <a:pt x="2138516" y="335983"/>
                  <a:pt x="2413819" y="394977"/>
                  <a:pt x="2625213" y="370396"/>
                </a:cubicBezTo>
                <a:cubicBezTo>
                  <a:pt x="2836607" y="345815"/>
                  <a:pt x="3018503" y="240118"/>
                  <a:pt x="3200400" y="134422"/>
                </a:cubicBezTo>
              </a:path>
            </a:pathLst>
          </a:custGeom>
          <a:noFill/>
          <a:ln w="28575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Star: 5 Points 83">
            <a:extLst>
              <a:ext uri="{FF2B5EF4-FFF2-40B4-BE49-F238E27FC236}">
                <a16:creationId xmlns:a16="http://schemas.microsoft.com/office/drawing/2014/main" id="{47224FB6-2C9B-FD4D-806F-8443C5EF37F2}"/>
              </a:ext>
            </a:extLst>
          </p:cNvPr>
          <p:cNvSpPr/>
          <p:nvPr/>
        </p:nvSpPr>
        <p:spPr>
          <a:xfrm>
            <a:off x="9701205" y="5215619"/>
            <a:ext cx="304800" cy="235974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6DB82130-29F0-4E1E-544A-D14DDDCCA1B7}"/>
              </a:ext>
            </a:extLst>
          </p:cNvPr>
          <p:cNvGrpSpPr/>
          <p:nvPr/>
        </p:nvGrpSpPr>
        <p:grpSpPr>
          <a:xfrm>
            <a:off x="7226291" y="4788441"/>
            <a:ext cx="1181434" cy="836294"/>
            <a:chOff x="9822998" y="3429002"/>
            <a:chExt cx="1181434" cy="836294"/>
          </a:xfrm>
        </p:grpSpPr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56752CB4-2B68-E0F3-5D78-697977F75B71}"/>
                </a:ext>
              </a:extLst>
            </p:cNvPr>
            <p:cNvSpPr/>
            <p:nvPr/>
          </p:nvSpPr>
          <p:spPr>
            <a:xfrm>
              <a:off x="9822998" y="3429002"/>
              <a:ext cx="1181434" cy="69125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3DF5FA62-8D7D-7AC3-FFBF-2B441A239571}"/>
                </a:ext>
              </a:extLst>
            </p:cNvPr>
            <p:cNvGrpSpPr/>
            <p:nvPr/>
          </p:nvGrpSpPr>
          <p:grpSpPr>
            <a:xfrm>
              <a:off x="9927621" y="3875857"/>
              <a:ext cx="971342" cy="389439"/>
              <a:chOff x="9927621" y="3875857"/>
              <a:chExt cx="971342" cy="389439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08D57F69-C099-EF6B-99A1-FE4DE9DC1D53}"/>
                  </a:ext>
                </a:extLst>
              </p:cNvPr>
              <p:cNvSpPr/>
              <p:nvPr/>
            </p:nvSpPr>
            <p:spPr>
              <a:xfrm>
                <a:off x="9927621" y="3875857"/>
                <a:ext cx="971342" cy="38943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991E2FE6-6758-ACC7-ABBB-E0A5D02B3410}"/>
                  </a:ext>
                </a:extLst>
              </p:cNvPr>
              <p:cNvSpPr/>
              <p:nvPr/>
            </p:nvSpPr>
            <p:spPr>
              <a:xfrm rot="21097913">
                <a:off x="10011109" y="3910210"/>
                <a:ext cx="430280" cy="176639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0" name="Freeform 192">
            <a:extLst>
              <a:ext uri="{FF2B5EF4-FFF2-40B4-BE49-F238E27FC236}">
                <a16:creationId xmlns:a16="http://schemas.microsoft.com/office/drawing/2014/main" id="{6AA2FDBE-417B-10D0-7A1B-5E40FFE69A92}"/>
              </a:ext>
            </a:extLst>
          </p:cNvPr>
          <p:cNvSpPr/>
          <p:nvPr/>
        </p:nvSpPr>
        <p:spPr>
          <a:xfrm>
            <a:off x="7071078" y="5245128"/>
            <a:ext cx="2433484" cy="313834"/>
          </a:xfrm>
          <a:custGeom>
            <a:avLst/>
            <a:gdLst>
              <a:gd name="connsiteX0" fmla="*/ 0 w 3200400"/>
              <a:gd name="connsiteY0" fmla="*/ 237661 h 376138"/>
              <a:gd name="connsiteX1" fmla="*/ 840658 w 3200400"/>
              <a:gd name="connsiteY1" fmla="*/ 16435 h 376138"/>
              <a:gd name="connsiteX2" fmla="*/ 1386348 w 3200400"/>
              <a:gd name="connsiteY2" fmla="*/ 45932 h 376138"/>
              <a:gd name="connsiteX3" fmla="*/ 1932039 w 3200400"/>
              <a:gd name="connsiteY3" fmla="*/ 281906 h 376138"/>
              <a:gd name="connsiteX4" fmla="*/ 2625213 w 3200400"/>
              <a:gd name="connsiteY4" fmla="*/ 370396 h 376138"/>
              <a:gd name="connsiteX5" fmla="*/ 3200400 w 3200400"/>
              <a:gd name="connsiteY5" fmla="*/ 134422 h 37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400" h="376138">
                <a:moveTo>
                  <a:pt x="0" y="237661"/>
                </a:moveTo>
                <a:cubicBezTo>
                  <a:pt x="304800" y="143025"/>
                  <a:pt x="609600" y="48390"/>
                  <a:pt x="840658" y="16435"/>
                </a:cubicBezTo>
                <a:cubicBezTo>
                  <a:pt x="1071716" y="-15520"/>
                  <a:pt x="1204451" y="1687"/>
                  <a:pt x="1386348" y="45932"/>
                </a:cubicBezTo>
                <a:cubicBezTo>
                  <a:pt x="1568245" y="90177"/>
                  <a:pt x="1725562" y="227829"/>
                  <a:pt x="1932039" y="281906"/>
                </a:cubicBezTo>
                <a:cubicBezTo>
                  <a:pt x="2138516" y="335983"/>
                  <a:pt x="2413819" y="394977"/>
                  <a:pt x="2625213" y="370396"/>
                </a:cubicBezTo>
                <a:cubicBezTo>
                  <a:pt x="2836607" y="345815"/>
                  <a:pt x="3018503" y="240118"/>
                  <a:pt x="3200400" y="134422"/>
                </a:cubicBezTo>
              </a:path>
            </a:pathLst>
          </a:cu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FAB8DE75-8304-4CBF-55F2-3F5C7746E0B2}"/>
              </a:ext>
            </a:extLst>
          </p:cNvPr>
          <p:cNvSpPr txBox="1"/>
          <p:nvPr/>
        </p:nvSpPr>
        <p:spPr>
          <a:xfrm>
            <a:off x="7722491" y="4953115"/>
            <a:ext cx="491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SD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8158A846-A85B-F923-901A-E81FEF504833}"/>
              </a:ext>
            </a:extLst>
          </p:cNvPr>
          <p:cNvGrpSpPr/>
          <p:nvPr/>
        </p:nvGrpSpPr>
        <p:grpSpPr>
          <a:xfrm>
            <a:off x="2486003" y="2384814"/>
            <a:ext cx="1181434" cy="836294"/>
            <a:chOff x="3510545" y="3429002"/>
            <a:chExt cx="1181434" cy="836294"/>
          </a:xfrm>
        </p:grpSpPr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A2E31E58-0EFC-22B5-4E72-6F3546BA9BC3}"/>
                </a:ext>
              </a:extLst>
            </p:cNvPr>
            <p:cNvSpPr/>
            <p:nvPr/>
          </p:nvSpPr>
          <p:spPr>
            <a:xfrm>
              <a:off x="3510545" y="3429002"/>
              <a:ext cx="1181434" cy="69125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D361F3F5-C6B7-ED54-D596-627F1D282282}"/>
                </a:ext>
              </a:extLst>
            </p:cNvPr>
            <p:cNvGrpSpPr/>
            <p:nvPr/>
          </p:nvGrpSpPr>
          <p:grpSpPr>
            <a:xfrm>
              <a:off x="3615168" y="3875857"/>
              <a:ext cx="971342" cy="389439"/>
              <a:chOff x="4118751" y="3875857"/>
              <a:chExt cx="971342" cy="389439"/>
            </a:xfrm>
          </p:grpSpPr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B043A8F9-0396-E196-5A15-9C3311688DA6}"/>
                  </a:ext>
                </a:extLst>
              </p:cNvPr>
              <p:cNvSpPr/>
              <p:nvPr/>
            </p:nvSpPr>
            <p:spPr>
              <a:xfrm>
                <a:off x="4118751" y="3875857"/>
                <a:ext cx="971342" cy="38943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0B637109-4977-E7F2-A833-2A1BB0290A4E}"/>
                  </a:ext>
                </a:extLst>
              </p:cNvPr>
              <p:cNvSpPr/>
              <p:nvPr/>
            </p:nvSpPr>
            <p:spPr>
              <a:xfrm rot="21097913">
                <a:off x="4202239" y="3910210"/>
                <a:ext cx="430280" cy="1766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4" name="Freeform 192">
            <a:extLst>
              <a:ext uri="{FF2B5EF4-FFF2-40B4-BE49-F238E27FC236}">
                <a16:creationId xmlns:a16="http://schemas.microsoft.com/office/drawing/2014/main" id="{C0EBCFEE-3739-EC0E-0FB3-C73045DFC653}"/>
              </a:ext>
            </a:extLst>
          </p:cNvPr>
          <p:cNvSpPr/>
          <p:nvPr/>
        </p:nvSpPr>
        <p:spPr>
          <a:xfrm>
            <a:off x="2253446" y="2838117"/>
            <a:ext cx="2433484" cy="313834"/>
          </a:xfrm>
          <a:custGeom>
            <a:avLst/>
            <a:gdLst>
              <a:gd name="connsiteX0" fmla="*/ 0 w 3200400"/>
              <a:gd name="connsiteY0" fmla="*/ 237661 h 376138"/>
              <a:gd name="connsiteX1" fmla="*/ 840658 w 3200400"/>
              <a:gd name="connsiteY1" fmla="*/ 16435 h 376138"/>
              <a:gd name="connsiteX2" fmla="*/ 1386348 w 3200400"/>
              <a:gd name="connsiteY2" fmla="*/ 45932 h 376138"/>
              <a:gd name="connsiteX3" fmla="*/ 1932039 w 3200400"/>
              <a:gd name="connsiteY3" fmla="*/ 281906 h 376138"/>
              <a:gd name="connsiteX4" fmla="*/ 2625213 w 3200400"/>
              <a:gd name="connsiteY4" fmla="*/ 370396 h 376138"/>
              <a:gd name="connsiteX5" fmla="*/ 3200400 w 3200400"/>
              <a:gd name="connsiteY5" fmla="*/ 134422 h 37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400" h="376138">
                <a:moveTo>
                  <a:pt x="0" y="237661"/>
                </a:moveTo>
                <a:cubicBezTo>
                  <a:pt x="304800" y="143025"/>
                  <a:pt x="609600" y="48390"/>
                  <a:pt x="840658" y="16435"/>
                </a:cubicBezTo>
                <a:cubicBezTo>
                  <a:pt x="1071716" y="-15520"/>
                  <a:pt x="1204451" y="1687"/>
                  <a:pt x="1386348" y="45932"/>
                </a:cubicBezTo>
                <a:cubicBezTo>
                  <a:pt x="1568245" y="90177"/>
                  <a:pt x="1725562" y="227829"/>
                  <a:pt x="1932039" y="281906"/>
                </a:cubicBezTo>
                <a:cubicBezTo>
                  <a:pt x="2138516" y="335983"/>
                  <a:pt x="2413819" y="394977"/>
                  <a:pt x="2625213" y="370396"/>
                </a:cubicBezTo>
                <a:cubicBezTo>
                  <a:pt x="2836607" y="345815"/>
                  <a:pt x="3018503" y="240118"/>
                  <a:pt x="3200400" y="134422"/>
                </a:cubicBezTo>
              </a:path>
            </a:pathLst>
          </a:cu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7A9A79D8-BEB5-E337-C918-28EFBCEE6E7F}"/>
              </a:ext>
            </a:extLst>
          </p:cNvPr>
          <p:cNvSpPr txBox="1"/>
          <p:nvPr/>
        </p:nvSpPr>
        <p:spPr>
          <a:xfrm>
            <a:off x="2903324" y="2531403"/>
            <a:ext cx="491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SD</a:t>
            </a:r>
          </a:p>
        </p:txBody>
      </p:sp>
    </p:spTree>
    <p:extLst>
      <p:ext uri="{BB962C8B-B14F-4D97-AF65-F5344CB8AC3E}">
        <p14:creationId xmlns:p14="http://schemas.microsoft.com/office/powerpoint/2010/main" val="2120631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4</cp:revision>
  <dcterms:created xsi:type="dcterms:W3CDTF">2023-03-22T16:41:36Z</dcterms:created>
  <dcterms:modified xsi:type="dcterms:W3CDTF">2023-03-22T16:52:04Z</dcterms:modified>
</cp:coreProperties>
</file>