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567" r:id="rId2"/>
    <p:sldId id="568" r:id="rId3"/>
    <p:sldId id="569" r:id="rId4"/>
    <p:sldId id="5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468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2-03T18:12:55.130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385 1453,'6'-53,"-3"35,-1-4,-1 1,-1-1,-4-37,0 41,0 0,-1 1,-2 0,1-1,-12-17,-12-34,23 46,2-1,-7-42,11 56,0 3,-1 0,0 0,0 1,0-1,-1 1,0-1,0 1,0 0,-1 0,0 0,-1 1,1 0,-6-6,-7-4,0 1,-32-21,46 34,-21-17,-31-29,29 25,7 7,16 14,1 0,0 0,0 0,0-1,0 1,0-1,0 0,0 1,1-1,-1 0,0 0,1 0,0 0,-1-1,1 1,0 0,0 0,0-1,1 1,-1 0,0-1,1 1,0-1,-1-3,1-2,0 4,0 0,0 1,0-1,0 1,1-1,-1 1,1-1,0 1,0-1,0 1,0 0,1-1,0 1,3-6,64-65,-1-11,-57 72,-2 0,0-1,11-20,12-19,-21 36,0 1,0-1,-2-1,0 0,8-23,-7 13,-7 22,0 0,-1-1,0 1,-1-1,1 1,-1-1,0-10,9-33,-10 49,0 1,0-1,0 1,0-1,0 1,0-1,0 1,0-1,1 1,-1 0,0-1,0 1,1-1,-1 1,0 0,0-1,1 1,-1 0,0-1,1 1,-1 0,1-1,0 0,1-1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3T18:15:58.255"/>
    </inkml:context>
    <inkml:brush xml:id="br0">
      <inkml:brushProperty name="width" value="0.025" units="cm"/>
      <inkml:brushProperty name="height" value="0.025" units="cm"/>
      <inkml:brushProperty name="color" value="#66CC00"/>
    </inkml:brush>
  </inkml:definitions>
  <inkml:trace contextRef="#ctx0" brushRef="#br0">0 0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3T18:15:28.857"/>
    </inkml:context>
    <inkml:brush xml:id="br0">
      <inkml:brushProperty name="width" value="0.025" units="cm"/>
      <inkml:brushProperty name="height" value="0.025" units="cm"/>
      <inkml:brushProperty name="color" value="#66CC00"/>
    </inkml:brush>
  </inkml:definitions>
  <inkml:trace contextRef="#ctx0" brushRef="#br0">0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2-03T18:12:55.130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385 1453,'6'-53,"-3"35,-1-4,-1 1,-1-1,-4-37,0 41,0 0,-1 1,-2 0,1-1,-12-17,-12-34,23 46,2-1,-7-42,11 56,0 3,-1 0,0 0,0 1,0-1,-1 1,0-1,0 1,0 0,-1 0,0 0,-1 1,1 0,-6-6,-7-4,0 1,-32-21,46 34,-21-17,-31-29,29 25,7 7,16 14,1 0,0 0,0 0,0-1,0 1,0-1,0 0,0 1,1-1,-1 0,0 0,1 0,0 0,-1-1,1 1,0 0,0 0,0-1,1 1,-1 0,0-1,1 1,0-1,-1-3,1-2,0 4,0 0,0 1,0-1,0 1,1-1,-1 1,1-1,0 1,0-1,0 1,0 0,1-1,0 1,3-6,64-65,-1-11,-57 72,-2 0,0-1,11-20,12-19,-21 36,0 1,0-1,-2-1,0 0,8-23,-7 13,-7 22,0 0,-1-1,0 1,-1-1,1 1,-1-1,0-10,9-33,-10 49,0 1,0-1,0 1,0-1,0 1,0-1,0 1,0-1,1 1,-1 0,0-1,0 1,1-1,-1 1,0 0,0-1,1 1,-1 0,0-1,1 1,-1 0,1-1,0 0,1-1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3T18:14:00.695"/>
    </inkml:context>
    <inkml:brush xml:id="br0">
      <inkml:brushProperty name="width" value="0.025" units="cm"/>
      <inkml:brushProperty name="height" value="0.025" units="cm"/>
      <inkml:brushProperty name="color" value="#E71224"/>
    </inkml:brush>
  </inkml:definitions>
  <inkml:trace contextRef="#ctx0" brushRef="#br0">124 81 24575,'0'0'0,"0"0"0,0 0 0,-6 27 0,-1-2 0,0-1 0,2 1 0,-2 33 0,-1-3 0,2-5 0,2 90 0,2-29 0,0-41 0,0-21 0,-8 60 0,2-65 0,-24 71 0,27-90 0,0-1 0,1 1 0,2 1 0,1-1 0,0 0 0,4 25 0,-1 15 0,-4 9 0,0-28 0,6 58 0,-4-102 0,1 0 0,-1 0 0,1 0 0,0-1 0,0 1 0,0 0 0,0-1 0,0 1 0,0 0 0,0-1 0,1 0 0,1 3 0,-1-2 0,0-1 0,-1 1 0,0-1 0,1 1 0,-1 0 0,0 0 0,0-1 0,0 1 0,1 3 0,0 16 0,-2-20 0,-1 1 0,1-1 0,0 1 0,0-1 0,1 1 0,-1-1 0,0 1 0,0-1 0,1 1 0,-1-1 0,1 1 0,-1-1 0,1 1 0,0-1 0,0 0 0,-1 1 0,1-1 0,0 0 0,0 0 0,0 1 0,2 0 0,-2-1 0,0 1 0,1 0 0,-1 0 0,0 0 0,0-1 0,0 1 0,0 0 0,0 0 0,-1 0 0,1 0 0,0 4 0,2 4 0,1-4 0,-4-5 0,1 0 0,-1 0 0,1 0 0,0 0 0,-1 0 0,0 0 0,1 0 0,-1 0 0,0 0 0,1 0 0,-1 0 0,0 3 0,4 3 0,-3-7 0,-1 1 0,1 0 0,-1-1 0,1 1 0,-1 0 0,1-1 0,-1 1 0,0 0 0,1-1 0,-1 1 0,0 0 0,1 0 0,-1 0 0,0-1 0,0 2 0,2 13 0,0 1 0,0-1 0,2 0 0,0-1 0,0 1 0,2-1 0,8 18 0,-11-27 0,0 0 0,0 0 0,1-1 0,0 1 0,0-1 0,0 0 0,1 0 0,-1 0 0,1 0 0,0-1 0,0 0 0,0 0 0,0 0 0,1-1 0,-1 1 0,1-1 0,0-1 0,-1 1 0,1-1 0,0 0 0,0 0 0,8-1 0,20 1 0,-12-1 0,1 1 0,24 4 0,-26-3 0,0 0 0,39-2 0,-21-1 0,-38 0 0,0 1 0,-1 0 0,1-1 0,0 1 0,0-1 0,-1 1 0,1-1 0,0 0 0,-1 1 0,1-1 0,0 0 0,-1 1 0,1-1 0,-1 0 0,1 0 0,-1 1 0,0-1 0,1 0 0,-1 0 0,0 0 0,1 0 0,-1 0 0,0 0 0,0 1 0,0-1 0,0-1 0,3-25 0,-3 2 0,-1 0 0,-2 0 0,-1 1 0,0-1 0,-15-43 0,-9-51 0,22 80 0,-25-72 0,24 89 0,2-1 0,0 0 0,-3-46 0,-2-6 0,2 7 0,3 1 0,4-96 0,2 74 0,0-64 0,-2-157 0,1 74 0,1 231 0,-1 2 0,0 0 0,0-1 0,0 1 0,0-1 0,0 1 0,-1-1 0,0 1 0,-1-6 0,1 8 0,0 0 0,0 0 0,1 0 0,-1 0 0,0 0 0,-1 0 0,1 0 0,0 1 0,0-1 0,0 0 0,0 1 0,-1-1 0,1 1 0,0-1 0,-1 1 0,1-1 0,0 1 0,-1 0 0,1 0 0,0 0 0,-1 0 0,1 0 0,-1 0 0,-1 0 0,-191 1-1365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3T18:14:02.145"/>
    </inkml:context>
    <inkml:brush xml:id="br0">
      <inkml:brushProperty name="width" value="0.025" units="cm"/>
      <inkml:brushProperty name="height" value="0.025" units="cm"/>
      <inkml:brushProperty name="color" value="#E71224"/>
    </inkml:brush>
  </inkml:definitions>
  <inkml:trace contextRef="#ctx0" brushRef="#br0">17 0 24575,'0'0'0,"0"0"0,0 0 0,0 0 0,0 0 0,0 0 0,-16 14-1365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2-03T18:12:55.130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385 1453,'6'-53,"-3"35,-1-4,-1 1,-1-1,-4-37,0 41,0 0,-1 1,-2 0,1-1,-12-17,-12-34,23 46,2-1,-7-42,11 56,0 3,-1 0,0 0,0 1,0-1,-1 1,0-1,0 1,0 0,-1 0,0 0,-1 1,1 0,-6-6,-7-4,0 1,-32-21,46 34,-21-17,-31-29,29 25,7 7,16 14,1 0,0 0,0 0,0-1,0 1,0-1,0 0,0 1,1-1,-1 0,0 0,1 0,0 0,-1-1,1 1,0 0,0 0,0-1,1 1,-1 0,0-1,1 1,0-1,-1-3,1-2,0 4,0 0,0 1,0-1,0 1,1-1,-1 1,1-1,0 1,0-1,0 1,0 0,1-1,0 1,3-6,64-65,-1-11,-57 72,-2 0,0-1,11-20,12-19,-21 36,0 1,0-1,-2-1,0 0,8-23,-7 13,-7 22,0 0,-1-1,0 1,-1-1,1 1,-1-1,0-10,9-33,-10 49,0 1,0-1,0 1,0-1,0 1,0-1,0 1,0-1,1 1,-1 0,0-1,0 1,1-1,-1 1,0 0,0-1,1 1,-1 0,0-1,1 1,-1 0,1-1,0 0,1-1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3T18:14:00.695"/>
    </inkml:context>
    <inkml:brush xml:id="br0">
      <inkml:brushProperty name="width" value="0.025" units="cm"/>
      <inkml:brushProperty name="height" value="0.025" units="cm"/>
      <inkml:brushProperty name="color" value="#E71224"/>
    </inkml:brush>
  </inkml:definitions>
  <inkml:trace contextRef="#ctx0" brushRef="#br0">124 81 24575,'0'0'0,"0"0"0,0 0 0,-6 27 0,-1-2 0,0-1 0,2 1 0,-2 33 0,-1-3 0,2-5 0,2 90 0,2-29 0,0-41 0,0-21 0,-8 60 0,2-65 0,-24 71 0,27-90 0,0-1 0,1 1 0,2 1 0,1-1 0,0 0 0,4 25 0,-1 15 0,-4 9 0,0-28 0,6 58 0,-4-102 0,1 0 0,-1 0 0,1 0 0,0-1 0,0 1 0,0 0 0,0-1 0,0 1 0,0 0 0,0-1 0,1 0 0,1 3 0,-1-2 0,0-1 0,-1 1 0,0-1 0,1 1 0,-1 0 0,0 0 0,0-1 0,0 1 0,1 3 0,0 16 0,-2-20 0,-1 1 0,1-1 0,0 1 0,0-1 0,1 1 0,-1-1 0,0 1 0,0-1 0,1 1 0,-1-1 0,1 1 0,-1-1 0,1 1 0,0-1 0,0 0 0,-1 1 0,1-1 0,0 0 0,0 0 0,0 1 0,2 0 0,-2-1 0,0 1 0,1 0 0,-1 0 0,0 0 0,0-1 0,0 1 0,0 0 0,0 0 0,-1 0 0,1 0 0,0 4 0,2 4 0,1-4 0,-4-5 0,1 0 0,-1 0 0,1 0 0,0 0 0,-1 0 0,0 0 0,1 0 0,-1 0 0,0 0 0,1 0 0,-1 0 0,0 3 0,4 3 0,-3-7 0,-1 1 0,1 0 0,-1-1 0,1 1 0,-1 0 0,1-1 0,-1 1 0,0 0 0,1-1 0,-1 1 0,0 0 0,1 0 0,-1 0 0,0-1 0,0 2 0,2 13 0,0 1 0,0-1 0,2 0 0,0-1 0,0 1 0,2-1 0,8 18 0,-11-27 0,0 0 0,0 0 0,1-1 0,0 1 0,0-1 0,0 0 0,1 0 0,-1 0 0,1 0 0,0-1 0,0 0 0,0 0 0,0 0 0,1-1 0,-1 1 0,1-1 0,0-1 0,-1 1 0,1-1 0,0 0 0,0 0 0,8-1 0,20 1 0,-12-1 0,1 1 0,24 4 0,-26-3 0,0 0 0,39-2 0,-21-1 0,-38 0 0,0 1 0,-1 0 0,1-1 0,0 1 0,0-1 0,-1 1 0,1-1 0,0 0 0,-1 1 0,1-1 0,0 0 0,-1 1 0,1-1 0,-1 0 0,1 0 0,-1 1 0,0-1 0,1 0 0,-1 0 0,0 0 0,1 0 0,-1 0 0,0 0 0,0 1 0,0-1 0,0-1 0,3-25 0,-3 2 0,-1 0 0,-2 0 0,-1 1 0,0-1 0,-15-43 0,-9-51 0,22 80 0,-25-72 0,24 89 0,2-1 0,0 0 0,-3-46 0,-2-6 0,2 7 0,3 1 0,4-96 0,2 74 0,0-64 0,-2-157 0,1 74 0,1 231 0,-1 2 0,0 0 0,0-1 0,0 1 0,0-1 0,0 1 0,-1-1 0,0 1 0,-1-6 0,1 8 0,0 0 0,0 0 0,1 0 0,-1 0 0,0 0 0,-1 0 0,1 0 0,0 1 0,0-1 0,0 0 0,0 1 0,-1-1 0,1 1 0,0-1 0,-1 1 0,1-1 0,0 1 0,-1 0 0,1 0 0,0 0 0,-1 0 0,1 0 0,-1 0 0,-1 0 0,-191 1-1365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3T18:14:02.145"/>
    </inkml:context>
    <inkml:brush xml:id="br0">
      <inkml:brushProperty name="width" value="0.025" units="cm"/>
      <inkml:brushProperty name="height" value="0.025" units="cm"/>
      <inkml:brushProperty name="color" value="#E71224"/>
    </inkml:brush>
  </inkml:definitions>
  <inkml:trace contextRef="#ctx0" brushRef="#br0">17 0 24575,'0'0'0,"0"0"0,0 0 0,0 0 0,0 0 0,0 0 0,-16 14-1365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3T18:15:08.352"/>
    </inkml:context>
    <inkml:brush xml:id="br0">
      <inkml:brushProperty name="width" value="0.025" units="cm"/>
      <inkml:brushProperty name="height" value="0.025" units="cm"/>
      <inkml:brushProperty name="color" value="#66CC00"/>
    </inkml:brush>
  </inkml:definitions>
  <inkml:trace contextRef="#ctx0" brushRef="#br0">842 71 24575,'21'6'0,"-2"-4"0,1 0 0,-1-2 0,36-2 0,60-15 0,-102 15 0,82-20 0,-64 13 0,2 2 0,43-5 0,-34 8 0,28-1 0,-73 37 0,-1-5 0,-17 51 0,-2 5 0,19-61 0,-13 66 0,-30 94 0,2-28 0,-5 16 0,33-126 0,-2 0 0,-2-2 0,-2 0 0,-36 50 0,19-42 0,-59 59 0,-11 12 0,99-109 0,-1 0 0,0 0 0,0-1 0,-18 12 0,-60 33 0,52-33 0,18-12 0,-1-1 0,-38 13 0,-7 2 0,54-21 0,1 0 0,-1-1 0,0 0 0,0-1 0,0-1 0,-13 1 0,11-1 0,0 0 0,0 1 0,-27 8 0,31-6 0,-5 1 0,0 1 0,0-2 0,-1 0 0,1-1 0,-1 0 0,-26 0 0,32-3 0,6 1 0,0-1 0,1 0 0,-1 0 0,0 0 0,1 0 0,-1 0 0,0-1 0,1 0 0,-1 0 0,1 0 0,-1 0 0,1 0 0,-1-1 0,1 0 0,0 1 0,0-1 0,0 0 0,0-1 0,0 1 0,-4-5 0,0-1 0,1 0 0,1 0 0,-1 0 0,2-1 0,-1 0 0,1 0 0,0 0 0,1 0 0,0-1 0,-2-13 0,-2-14 0,-1-50 0,7 77 0,2-123 0,2 42 0,21 86 0,172-27 0,-164 27 0,-1-1 0,0-2 0,0-1 0,-1-2 0,0-1 0,-1-1 0,0-1 0,-1-2 0,42-31 0,-48 30 0,0-2 0,-1 0 0,-1-1 0,-1-1 0,-1-1 0,-1-1 0,-1-1 0,15-29 0,-6 4 0,-3 0 0,-2-2 0,18-69 0,-29 91 0,-2-1 0,-1-1 0,-1 1 0,1-41 0,-6-75-1365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DD33D-7B7D-455A-B057-78DEBEA07C7C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794-C465-43CC-82F9-A364E8136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7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07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486A-7707-A540-7593-01D5C861D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0744B-3035-2992-6C90-F6F54ABB3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5B6BA-B72E-4775-5F1E-68414716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A1D5D-9058-20B5-F88D-C6D4D274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CA43F-229D-9C95-F806-40BCD8AE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9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7FE70-B53B-A403-B529-783CAF924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09C71-100A-B92C-9A3F-A0E4950E1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14EF2-CADA-933B-B83D-7F9A45767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E5C56-A922-701D-61F7-E7F81AF2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B4DA0-6B46-987A-2A12-F83AF363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0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1E2D10-9683-0AF1-1ACC-B95C56538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64696-9932-2789-B181-EF0F61354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D218B-4D99-0158-C64E-8F1D443B7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D285F-A92B-2BE7-D738-FBCA92E72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29C46-D20E-4D7E-7FFC-60D1E2550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0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15EF-E839-14E0-7EC8-571541710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FA198-4985-F827-246D-15A113EB9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D576D-E1B9-7E5F-2386-1BFDE92A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55EDB-FEE3-4B8B-7D79-99473785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D8BBD-4C8A-3EA8-BC68-CE02585E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A4E55-8D72-0FDA-276C-5C8B2E77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565AE-ECA2-F07A-AAD8-FB8B0D281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03A5-76F8-17B0-7B3D-90E99E0F9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FEFA4-689E-3B12-3279-7D765C00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61AC8-8872-42FF-3842-B3765967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4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0B6EB-BBE5-F3E4-2B9D-7F4A005E3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06743-B216-998C-8DD0-E87D2EBB7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472733-841E-F324-6528-2DA8430CB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80DA4-BBDB-6740-A6E3-BA8C7D5AB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2B929-19DC-1457-6BC9-0450066A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8913E-BA7E-59FC-5285-711763567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1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D5B24-2C3B-5C0F-FBBC-34A1B87CB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FCFD2-5143-4B2B-6932-5B55D1DAB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36DF8-24BE-8DBA-17D0-4A34835BB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ADAC8-3AF0-1EC9-3A84-DFB971901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15CAE-EBAC-0125-B9F7-1710D27B1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EFFD4A-CA50-CEC5-289C-51BB14F7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85E410-E014-80CC-61F4-1B280F66D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D2B374-D563-0D5E-0785-FD78AF7B6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6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938A0-865C-2C3B-93A6-EFFF3E38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F4A07C-998F-EF24-5749-6A581466B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A7B6D-990B-86E3-2197-06729ACB8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96DE98-6663-B933-F0ED-39B8D8614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0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F76D05-D02A-AA56-0509-C63679365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06DE8-B760-C0E8-FD4D-515E6C22E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56CF9-E75B-AD61-66F6-8E27E74B8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5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8C1D-3B8C-F780-9623-AC3EEC85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625A9-B197-39BF-7982-18E133DEF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A6DD2-DBC4-5AE9-2B6A-A6EA1BEB1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21AFB-1FAF-1EDF-C993-6321A715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9193D-8174-4CCB-435D-C9638E178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3AC2A-7E80-CEA8-A106-B8B84362E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8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02DA9-0669-85AB-771E-3C56B947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27455F-CADA-7B7E-42C1-1A62F12899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18EF6-328A-4BE0-FE18-A91A7811D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85E82-DCEC-0F6A-C3C4-5D503910C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4304B-ECE3-BFF4-5BBD-01AB4A28A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04D23-5BA8-53BF-46BA-CE38A9535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9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923BD2-C708-E0BB-7122-3D1FF005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06C8E-9BD7-3BE3-840D-C88EE4D62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5D21-A8E0-3235-C571-F32EAAAB8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F4753-D7FB-4FF7-BC6B-97C80933EFD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721A2-0934-10B1-B3D9-0A447FA88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5FE9B-9211-9377-03C0-6E8E43FB30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4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4.png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3" Type="http://schemas.openxmlformats.org/officeDocument/2006/relationships/image" Target="../media/image3.sv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5" Type="http://schemas.openxmlformats.org/officeDocument/2006/relationships/image" Target="../media/image6.png"/><Relationship Id="rId4" Type="http://schemas.openxmlformats.org/officeDocument/2006/relationships/customXml" Target="../ink/ink3.xml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8.xml"/><Relationship Id="rId13" Type="http://schemas.openxmlformats.org/officeDocument/2006/relationships/image" Target="../media/image5.png"/><Relationship Id="rId3" Type="http://schemas.openxmlformats.org/officeDocument/2006/relationships/image" Target="../media/image3.svg"/><Relationship Id="rId7" Type="http://schemas.openxmlformats.org/officeDocument/2006/relationships/image" Target="../media/image10.png"/><Relationship Id="rId12" Type="http://schemas.openxmlformats.org/officeDocument/2006/relationships/customXml" Target="../ink/ink10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customXml" Target="../ink/ink9.xml"/><Relationship Id="rId4" Type="http://schemas.openxmlformats.org/officeDocument/2006/relationships/customXml" Target="../ink/ink6.xml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02EFAD-9A3E-D19D-700D-78EC0AAF18D3}"/>
              </a:ext>
            </a:extLst>
          </p:cNvPr>
          <p:cNvSpPr txBox="1"/>
          <p:nvPr/>
        </p:nvSpPr>
        <p:spPr>
          <a:xfrm>
            <a:off x="58993" y="5343685"/>
            <a:ext cx="121330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</a:t>
            </a:r>
            <a:r>
              <a:rPr lang="en-US" dirty="0"/>
              <a:t>: Do </a:t>
            </a:r>
            <a:r>
              <a:rPr lang="en-US" dirty="0" err="1"/>
              <a:t>nts</a:t>
            </a:r>
            <a:r>
              <a:rPr lang="en-US" dirty="0"/>
              <a:t> 26-30 or 31-37 contribute to the regulation of the </a:t>
            </a:r>
            <a:r>
              <a:rPr lang="en-US" i="1" dirty="0"/>
              <a:t>mraY</a:t>
            </a:r>
            <a:r>
              <a:rPr lang="en-US" dirty="0"/>
              <a:t> UTR?</a:t>
            </a:r>
          </a:p>
          <a:p>
            <a:r>
              <a:rPr lang="en-US" b="1" dirty="0"/>
              <a:t>Controls: </a:t>
            </a:r>
            <a:r>
              <a:rPr lang="en-US" dirty="0"/>
              <a:t>wild-type </a:t>
            </a:r>
            <a:r>
              <a:rPr lang="en-US" i="1" dirty="0"/>
              <a:t>mraY</a:t>
            </a:r>
            <a:r>
              <a:rPr lang="en-US" dirty="0"/>
              <a:t> UTR</a:t>
            </a:r>
          </a:p>
          <a:p>
            <a:r>
              <a:rPr lang="en-US" b="1" dirty="0"/>
              <a:t>Results</a:t>
            </a:r>
            <a:r>
              <a:rPr lang="en-US" dirty="0"/>
              <a:t>: No apparently not. This means that the slight change from mut 14 to mut 9 is due to 3 nucleotides 38-40.</a:t>
            </a:r>
          </a:p>
          <a:p>
            <a:r>
              <a:rPr lang="en-US" b="1" dirty="0"/>
              <a:t>Future directions: </a:t>
            </a:r>
            <a:r>
              <a:rPr lang="en-US" dirty="0"/>
              <a:t>Modify entire region 38-43 (mut15)</a:t>
            </a:r>
            <a:endParaRPr 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04E127-E89D-6759-A294-C3A55507EF30}"/>
              </a:ext>
            </a:extLst>
          </p:cNvPr>
          <p:cNvSpPr txBox="1"/>
          <p:nvPr/>
        </p:nvSpPr>
        <p:spPr>
          <a:xfrm>
            <a:off x="8908027" y="4503174"/>
            <a:ext cx="2340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: p&lt;0.05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D5EECA-6C7F-1C96-3062-0A60237456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833" y="335421"/>
            <a:ext cx="8595194" cy="484193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984E004-ABE2-BA63-5638-0EC368B2B488}"/>
              </a:ext>
            </a:extLst>
          </p:cNvPr>
          <p:cNvSpPr/>
          <p:nvPr/>
        </p:nvSpPr>
        <p:spPr>
          <a:xfrm>
            <a:off x="3156154" y="489339"/>
            <a:ext cx="206478" cy="395564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B8CBE-4FB3-E9D7-1513-3C7AD1F15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A7E2695-9216-0212-D448-715783D126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8806" r="39835"/>
          <a:stretch/>
        </p:blipFill>
        <p:spPr>
          <a:xfrm>
            <a:off x="3598606" y="199924"/>
            <a:ext cx="2497394" cy="6658076"/>
          </a:xfr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B19531F-6004-D7A2-74F3-529313CAC03A}"/>
                  </a:ext>
                </a:extLst>
              </p14:cNvPr>
              <p14:cNvContentPartPr/>
              <p14:nvPr/>
            </p14:nvContentPartPr>
            <p14:xfrm>
              <a:off x="4763456" y="2331189"/>
              <a:ext cx="143280" cy="5230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B19531F-6004-D7A2-74F3-529313CAC03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727816" y="2259189"/>
                <a:ext cx="214920" cy="66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FEBBA095-57DA-DB88-8CF8-D4A958D834B7}"/>
                  </a:ext>
                </a:extLst>
              </p14:cNvPr>
              <p14:cNvContentPartPr/>
              <p14:nvPr/>
            </p14:nvContentPartPr>
            <p14:xfrm>
              <a:off x="6348652" y="4443225"/>
              <a:ext cx="360" cy="3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FEBBA095-57DA-DB88-8CF8-D4A958D834B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344332" y="4438905"/>
                <a:ext cx="9000" cy="9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0043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B8CBE-4FB3-E9D7-1513-3C7AD1F15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A7E2695-9216-0212-D448-715783D126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8806" r="39835"/>
          <a:stretch/>
        </p:blipFill>
        <p:spPr>
          <a:xfrm>
            <a:off x="3598606" y="199924"/>
            <a:ext cx="2497394" cy="6658076"/>
          </a:xfr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B19531F-6004-D7A2-74F3-529313CAC03A}"/>
                  </a:ext>
                </a:extLst>
              </p14:cNvPr>
              <p14:cNvContentPartPr/>
              <p14:nvPr/>
            </p14:nvContentPartPr>
            <p14:xfrm>
              <a:off x="4763456" y="2331189"/>
              <a:ext cx="143280" cy="5230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B19531F-6004-D7A2-74F3-529313CAC03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727365" y="2259239"/>
                <a:ext cx="215100" cy="666621"/>
              </a:xfrm>
              <a:prstGeom prst="rect">
                <a:avLst/>
              </a:prstGeom>
            </p:spPr>
          </p:pic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59EEB7A8-05CA-9EAA-40BC-59BC49EF905A}"/>
              </a:ext>
            </a:extLst>
          </p:cNvPr>
          <p:cNvGrpSpPr/>
          <p:nvPr/>
        </p:nvGrpSpPr>
        <p:grpSpPr>
          <a:xfrm>
            <a:off x="4932449" y="2226501"/>
            <a:ext cx="187920" cy="670320"/>
            <a:chOff x="4932449" y="2226501"/>
            <a:chExt cx="187920" cy="670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DBCD8014-2755-F344-0363-62791021F195}"/>
                    </a:ext>
                  </a:extLst>
                </p14:cNvPr>
                <p14:cNvContentPartPr/>
                <p14:nvPr/>
              </p14:nvContentPartPr>
              <p14:xfrm>
                <a:off x="4932449" y="2226501"/>
                <a:ext cx="187920" cy="67032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DBCD8014-2755-F344-0363-62791021F19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928129" y="2222181"/>
                  <a:ext cx="196560" cy="67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194105CB-CF1F-7DA4-868E-C41C89BD5C08}"/>
                    </a:ext>
                  </a:extLst>
                </p14:cNvPr>
                <p14:cNvContentPartPr/>
                <p14:nvPr/>
              </p14:nvContentPartPr>
              <p14:xfrm>
                <a:off x="4983209" y="2245221"/>
                <a:ext cx="6120" cy="504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194105CB-CF1F-7DA4-868E-C41C89BD5C0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978889" y="2240901"/>
                  <a:ext cx="14760" cy="13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141427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B8CBE-4FB3-E9D7-1513-3C7AD1F15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A7E2695-9216-0212-D448-715783D126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8806" r="39835"/>
          <a:stretch/>
        </p:blipFill>
        <p:spPr>
          <a:xfrm>
            <a:off x="3598606" y="199924"/>
            <a:ext cx="2497394" cy="6658076"/>
          </a:xfr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B19531F-6004-D7A2-74F3-529313CAC03A}"/>
                  </a:ext>
                </a:extLst>
              </p14:cNvPr>
              <p14:cNvContentPartPr/>
              <p14:nvPr/>
            </p14:nvContentPartPr>
            <p14:xfrm>
              <a:off x="4763456" y="2331189"/>
              <a:ext cx="143280" cy="5230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B19531F-6004-D7A2-74F3-529313CAC03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727365" y="2259239"/>
                <a:ext cx="215100" cy="666621"/>
              </a:xfrm>
              <a:prstGeom prst="rect">
                <a:avLst/>
              </a:prstGeom>
            </p:spPr>
          </p:pic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59EEB7A8-05CA-9EAA-40BC-59BC49EF905A}"/>
              </a:ext>
            </a:extLst>
          </p:cNvPr>
          <p:cNvGrpSpPr/>
          <p:nvPr/>
        </p:nvGrpSpPr>
        <p:grpSpPr>
          <a:xfrm>
            <a:off x="4932449" y="2226501"/>
            <a:ext cx="187920" cy="670320"/>
            <a:chOff x="4932449" y="2226501"/>
            <a:chExt cx="187920" cy="670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DBCD8014-2755-F344-0363-62791021F195}"/>
                    </a:ext>
                  </a:extLst>
                </p14:cNvPr>
                <p14:cNvContentPartPr/>
                <p14:nvPr/>
              </p14:nvContentPartPr>
              <p14:xfrm>
                <a:off x="4932449" y="2226501"/>
                <a:ext cx="187920" cy="67032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DBCD8014-2755-F344-0363-62791021F19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928129" y="2222181"/>
                  <a:ext cx="196560" cy="67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194105CB-CF1F-7DA4-868E-C41C89BD5C08}"/>
                    </a:ext>
                  </a:extLst>
                </p14:cNvPr>
                <p14:cNvContentPartPr/>
                <p14:nvPr/>
              </p14:nvContentPartPr>
              <p14:xfrm>
                <a:off x="4983209" y="2245221"/>
                <a:ext cx="6120" cy="504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194105CB-CF1F-7DA4-868E-C41C89BD5C0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978889" y="2241189"/>
                  <a:ext cx="14760" cy="13104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846CD638-0881-F1D9-44E0-FCA78CBCB481}"/>
                  </a:ext>
                </a:extLst>
              </p14:cNvPr>
              <p14:cNvContentPartPr/>
              <p14:nvPr/>
            </p14:nvContentPartPr>
            <p14:xfrm>
              <a:off x="4911172" y="3257385"/>
              <a:ext cx="522360" cy="5997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846CD638-0881-F1D9-44E0-FCA78CBCB48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906852" y="3253065"/>
                <a:ext cx="531000" cy="60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7DBA3F21-AE0B-6DF6-A81A-26AF281DCF25}"/>
                  </a:ext>
                </a:extLst>
              </p14:cNvPr>
              <p14:cNvContentPartPr/>
              <p14:nvPr/>
            </p14:nvContentPartPr>
            <p14:xfrm>
              <a:off x="8330112" y="2194560"/>
              <a:ext cx="360" cy="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7DBA3F21-AE0B-6DF6-A81A-26AF281DCF2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325792" y="2190240"/>
                <a:ext cx="9000" cy="9000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0DB8B9CC-FE12-0A6E-65B1-60266AB72E75}"/>
              </a:ext>
            </a:extLst>
          </p:cNvPr>
          <p:cNvSpPr txBox="1"/>
          <p:nvPr/>
        </p:nvSpPr>
        <p:spPr>
          <a:xfrm>
            <a:off x="6311782" y="1629214"/>
            <a:ext cx="5291954" cy="3256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1D1C1D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M17: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1D1C1D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auaaaaaauuugaaccaauuauuuagacgcuaauuuugacucuauuaaaaaaauaacauaucuauuauaauacucca</a:t>
            </a:r>
            <a:r>
              <a:rPr lang="en-US" sz="1800" b="1" dirty="0">
                <a:solidFill>
                  <a:srgbClr val="1D1C1D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CUACUa</a:t>
            </a:r>
            <a:r>
              <a:rPr lang="en-US" sz="1800" dirty="0">
                <a:solidFill>
                  <a:srgbClr val="1D1C1D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uuaaacauuuuaaauau AUG cugauuuaucuuuuu</a:t>
            </a:r>
            <a:br>
              <a:rPr lang="en-US" sz="1800" dirty="0">
                <a:solidFill>
                  <a:srgbClr val="1D1C1D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1D1C1D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M18: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1D1C1D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auaaaaaauuugaaccaauuauuuagacgcuaauuuuAGUGAGauuaaaaaaauaacauaucuauuauaauacucca</a:t>
            </a:r>
            <a:r>
              <a:rPr lang="en-US" sz="1800" b="1" dirty="0">
                <a:solidFill>
                  <a:srgbClr val="1D1C1D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CUACUa</a:t>
            </a:r>
            <a:r>
              <a:rPr lang="en-US" sz="1800" dirty="0">
                <a:solidFill>
                  <a:srgbClr val="1D1C1D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uuaaacauuuuaaauau AUG cugauuuaucuuuuu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706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79</Words>
  <Application>Microsoft Office PowerPoint</Application>
  <PresentationFormat>Widescreen</PresentationFormat>
  <Paragraphs>12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Office Theme</vt:lpstr>
      <vt:lpstr>PowerPoint Presentation</vt:lpstr>
      <vt:lpstr>Next steps</vt:lpstr>
      <vt:lpstr>Next steps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26</cp:revision>
  <dcterms:created xsi:type="dcterms:W3CDTF">2022-11-28T18:09:00Z</dcterms:created>
  <dcterms:modified xsi:type="dcterms:W3CDTF">2023-02-03T18:16:17Z</dcterms:modified>
</cp:coreProperties>
</file>