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566" r:id="rId2"/>
    <p:sldId id="56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65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DDD33D-7B7D-455A-B057-78DEBEA07C7C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879794-C465-43CC-82F9-A364E8136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8703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C35E36-44CF-41A2-B0A4-F6B5CD6E87A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7692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4E486A-7707-A540-7593-01D5C861D0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20744B-3035-2992-6C90-F6F54ABB3C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35B6BA-B72E-4775-5F1E-68414716EB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F4753-D7FB-4FF7-BC6B-97C80933EFD1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5A1D5D-9058-20B5-F88D-C6D4D274C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1CA43F-229D-9C95-F806-40BCD8AEE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A36D4-C26E-4A57-B9C1-82B494F49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898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77FE70-B53B-A403-B529-783CAF924C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309C71-100A-B92C-9A3F-A0E4950E10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614EF2-CADA-933B-B83D-7F9A45767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F4753-D7FB-4FF7-BC6B-97C80933EFD1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EE5C56-A922-701D-61F7-E7F81AF2E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DB4DA0-6B46-987A-2A12-F83AF3634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A36D4-C26E-4A57-B9C1-82B494F49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703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F1E2D10-9683-0AF1-1ACC-B95C565388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064696-9932-2789-B181-EF0F61354D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5D218B-4D99-0158-C64E-8F1D443B7A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F4753-D7FB-4FF7-BC6B-97C80933EFD1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8D285F-A92B-2BE7-D738-FBCA92E72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129C46-D20E-4D7E-7FFC-60D1E2550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A36D4-C26E-4A57-B9C1-82B494F49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903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FB15EF-E839-14E0-7EC8-5715417105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4FA198-4985-F827-246D-15A113EB93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CD576D-E1B9-7E5F-2386-1BFDE92AA2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F4753-D7FB-4FF7-BC6B-97C80933EFD1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655EDB-FEE3-4B8B-7D79-9947378571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ED8BBD-4C8A-3EA8-BC68-CE02585E8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A36D4-C26E-4A57-B9C1-82B494F49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CA4E55-8D72-0FDA-276C-5C8B2E772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4565AE-ECA2-F07A-AAD8-FB8B0D2810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5D03A5-76F8-17B0-7B3D-90E99E0F9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F4753-D7FB-4FF7-BC6B-97C80933EFD1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8FEFA4-689E-3B12-3279-7D765C00F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561AC8-8872-42FF-3842-B37659672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A36D4-C26E-4A57-B9C1-82B494F49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440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0B6EB-BBE5-F3E4-2B9D-7F4A005E33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806743-B216-998C-8DD0-E87D2EBB70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472733-841E-F324-6528-2DA8430CB2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680DA4-BBDB-6740-A6E3-BA8C7D5AB6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F4753-D7FB-4FF7-BC6B-97C80933EFD1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62B929-19DC-1457-6BC9-0450066A1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88913E-BA7E-59FC-5285-711763567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A36D4-C26E-4A57-B9C1-82B494F49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411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5D5B24-2C3B-5C0F-FBBC-34A1B87CB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2FCFD2-5143-4B2B-6932-5B55D1DABE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136DF8-24BE-8DBA-17D0-4A34835BBD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BADAC8-3AF0-1EC9-3A84-DFB971901E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5F15CAE-EBAC-0125-B9F7-1710D27B14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9EFFD4A-CA50-CEC5-289C-51BB14F70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F4753-D7FB-4FF7-BC6B-97C80933EFD1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85E410-E014-80CC-61F4-1B280F66D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5D2B374-D563-0D5E-0785-FD78AF7B6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A36D4-C26E-4A57-B9C1-82B494F49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763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4938A0-865C-2C3B-93A6-EFFF3E388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F4A07C-998F-EF24-5749-6A581466B0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F4753-D7FB-4FF7-BC6B-97C80933EFD1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DA7B6D-990B-86E3-2197-06729ACB8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96DE98-6663-B933-F0ED-39B8D8614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A36D4-C26E-4A57-B9C1-82B494F49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002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F76D05-D02A-AA56-0509-C636793650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F4753-D7FB-4FF7-BC6B-97C80933EFD1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4406DE8-B760-C0E8-FD4D-515E6C22E0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656CF9-E75B-AD61-66F6-8E27E74B8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A36D4-C26E-4A57-B9C1-82B494F49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955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E08C1D-3B8C-F780-9623-AC3EEC85E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2625A9-B197-39BF-7982-18E133DEF4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AA6DD2-DBC4-5AE9-2B6A-A6EA1BEB1C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C21AFB-1FAF-1EDF-C993-6321A7152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F4753-D7FB-4FF7-BC6B-97C80933EFD1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F9193D-8174-4CCB-435D-C9638E1786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13AC2A-7E80-CEA8-A106-B8B84362E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A36D4-C26E-4A57-B9C1-82B494F49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889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702DA9-0669-85AB-771E-3C56B9471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E27455F-CADA-7B7E-42C1-1A62F12899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F18EF6-328A-4BE0-FE18-A91A7811D6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885E82-DCEC-0F6A-C3C4-5D503910C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F4753-D7FB-4FF7-BC6B-97C80933EFD1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14304B-ECE3-BFF4-5BBD-01AB4A28A5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F04D23-5BA8-53BF-46BA-CE38A9535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A36D4-C26E-4A57-B9C1-82B494F49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399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6923BD2-C708-E0BB-7122-3D1FF005D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B06C8E-9BD7-3BE3-840D-C88EE4D62A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CF5D21-A8E0-3235-C571-F32EAAAB88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3F4753-D7FB-4FF7-BC6B-97C80933EFD1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3721A2-0934-10B1-B3D9-0A447FA885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F5FE9B-9211-9377-03C0-6E8E43FB30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3A36D4-C26E-4A57-B9C1-82B494F49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644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702EFAD-9A3E-D19D-700D-78EC0AAF18D3}"/>
              </a:ext>
            </a:extLst>
          </p:cNvPr>
          <p:cNvSpPr txBox="1"/>
          <p:nvPr/>
        </p:nvSpPr>
        <p:spPr>
          <a:xfrm>
            <a:off x="530656" y="117710"/>
            <a:ext cx="1113068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Question</a:t>
            </a:r>
            <a:r>
              <a:rPr lang="en-US" dirty="0"/>
              <a:t>: Does more bS21-2 lead to more PdpB in the </a:t>
            </a:r>
            <a:r>
              <a:rPr lang="en-US" i="1" dirty="0"/>
              <a:t>hfq</a:t>
            </a:r>
            <a:r>
              <a:rPr lang="en-US" dirty="0"/>
              <a:t> mutant?</a:t>
            </a:r>
          </a:p>
          <a:p>
            <a:endParaRPr lang="en-US" dirty="0"/>
          </a:p>
          <a:p>
            <a:r>
              <a:rPr lang="en-US" b="1" dirty="0"/>
              <a:t>Results</a:t>
            </a:r>
            <a:r>
              <a:rPr lang="en-US" dirty="0"/>
              <a:t>: No, there is less PdpB produced in the </a:t>
            </a:r>
            <a:r>
              <a:rPr lang="en-US" i="1" dirty="0"/>
              <a:t>hfq</a:t>
            </a:r>
            <a:r>
              <a:rPr lang="en-US" dirty="0"/>
              <a:t> mutant with the addition of large amounts of bS21-2 (note the variability). Also, there is much less tul4 produced in the </a:t>
            </a:r>
            <a:r>
              <a:rPr lang="en-US" i="1" dirty="0"/>
              <a:t>hfq</a:t>
            </a:r>
            <a:r>
              <a:rPr lang="en-US" dirty="0"/>
              <a:t> mutant, so this might not be a good control going forward.</a:t>
            </a:r>
          </a:p>
          <a:p>
            <a:endParaRPr lang="en-US" dirty="0"/>
          </a:p>
          <a:p>
            <a:r>
              <a:rPr lang="en-US" b="1" dirty="0"/>
              <a:t>Future directions: </a:t>
            </a:r>
            <a:r>
              <a:rPr lang="en-US" dirty="0"/>
              <a:t>RNA-seq on </a:t>
            </a:r>
            <a:r>
              <a:rPr lang="en-US" i="1" dirty="0"/>
              <a:t>hfq</a:t>
            </a:r>
            <a:r>
              <a:rPr lang="en-US" dirty="0"/>
              <a:t> mutant. Is bS21-2 </a:t>
            </a:r>
            <a:r>
              <a:rPr lang="en-US"/>
              <a:t>production impacted? 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CD5F89E-5250-DAA3-EED7-2937211ABD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269" y="2155927"/>
            <a:ext cx="5511800" cy="35687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00E0DFC-7C4C-D709-2DE8-16C66C82B4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2424880"/>
            <a:ext cx="499110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9443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38341C8-2526-9D69-A121-90FD8CA4A6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7834" y="249186"/>
            <a:ext cx="3263503" cy="4351338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75C81C0-1A3E-A4AE-AACB-E99C192721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632" y="2618251"/>
            <a:ext cx="5285202" cy="396454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1832EE5-6ECA-81FD-F3A6-7E4A86053D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64" y="416334"/>
            <a:ext cx="3366324" cy="2523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7348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78</Words>
  <Application>Microsoft Office PowerPoint</Application>
  <PresentationFormat>Widescreen</PresentationFormat>
  <Paragraphs>6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Hannah</dc:creator>
  <cp:lastModifiedBy>Hannah</cp:lastModifiedBy>
  <cp:revision>12</cp:revision>
  <dcterms:created xsi:type="dcterms:W3CDTF">2022-11-28T18:09:00Z</dcterms:created>
  <dcterms:modified xsi:type="dcterms:W3CDTF">2022-12-13T17:15:35Z</dcterms:modified>
</cp:coreProperties>
</file>