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66" r:id="rId2"/>
    <p:sldId id="5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DD33D-7B7D-455A-B057-78DEBEA07C7C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794-C465-43CC-82F9-A364E8136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7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69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52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486A-7707-A540-7593-01D5C861D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0744B-3035-2992-6C90-F6F54ABB3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5B6BA-B72E-4775-5F1E-68414716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A1D5D-9058-20B5-F88D-C6D4D274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CA43F-229D-9C95-F806-40BCD8AE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9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7FE70-B53B-A403-B529-783CAF924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09C71-100A-B92C-9A3F-A0E4950E1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14EF2-CADA-933B-B83D-7F9A45767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E5C56-A922-701D-61F7-E7F81AF2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B4DA0-6B46-987A-2A12-F83AF363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0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1E2D10-9683-0AF1-1ACC-B95C56538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64696-9932-2789-B181-EF0F61354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D218B-4D99-0158-C64E-8F1D443B7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D285F-A92B-2BE7-D738-FBCA92E72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29C46-D20E-4D7E-7FFC-60D1E2550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0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15EF-E839-14E0-7EC8-571541710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FA198-4985-F827-246D-15A113EB9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D576D-E1B9-7E5F-2386-1BFDE92A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55EDB-FEE3-4B8B-7D79-99473785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D8BBD-4C8A-3EA8-BC68-CE02585E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A4E55-8D72-0FDA-276C-5C8B2E77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565AE-ECA2-F07A-AAD8-FB8B0D281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03A5-76F8-17B0-7B3D-90E99E0F9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FEFA4-689E-3B12-3279-7D765C00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61AC8-8872-42FF-3842-B3765967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4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0B6EB-BBE5-F3E4-2B9D-7F4A005E3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06743-B216-998C-8DD0-E87D2EBB7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472733-841E-F324-6528-2DA8430CB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80DA4-BBDB-6740-A6E3-BA8C7D5AB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2B929-19DC-1457-6BC9-0450066A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8913E-BA7E-59FC-5285-711763567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1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D5B24-2C3B-5C0F-FBBC-34A1B87CB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FCFD2-5143-4B2B-6932-5B55D1DAB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36DF8-24BE-8DBA-17D0-4A34835BB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ADAC8-3AF0-1EC9-3A84-DFB971901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15CAE-EBAC-0125-B9F7-1710D27B1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EFFD4A-CA50-CEC5-289C-51BB14F7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85E410-E014-80CC-61F4-1B280F66D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D2B374-D563-0D5E-0785-FD78AF7B6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6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938A0-865C-2C3B-93A6-EFFF3E38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F4A07C-998F-EF24-5749-6A581466B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A7B6D-990B-86E3-2197-06729ACB8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96DE98-6663-B933-F0ED-39B8D8614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0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F76D05-D02A-AA56-0509-C63679365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06DE8-B760-C0E8-FD4D-515E6C22E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56CF9-E75B-AD61-66F6-8E27E74B8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5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8C1D-3B8C-F780-9623-AC3EEC85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625A9-B197-39BF-7982-18E133DEF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A6DD2-DBC4-5AE9-2B6A-A6EA1BEB1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21AFB-1FAF-1EDF-C993-6321A715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9193D-8174-4CCB-435D-C9638E178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3AC2A-7E80-CEA8-A106-B8B84362E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8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02DA9-0669-85AB-771E-3C56B947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27455F-CADA-7B7E-42C1-1A62F12899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18EF6-328A-4BE0-FE18-A91A7811D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85E82-DCEC-0F6A-C3C4-5D503910C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4304B-ECE3-BFF4-5BBD-01AB4A28A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04D23-5BA8-53BF-46BA-CE38A9535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9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923BD2-C708-E0BB-7122-3D1FF005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06C8E-9BD7-3BE3-840D-C88EE4D62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5D21-A8E0-3235-C571-F32EAAAB8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F4753-D7FB-4FF7-BC6B-97C80933EF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721A2-0934-10B1-B3D9-0A447FA88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5FE9B-9211-9377-03C0-6E8E43FB30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4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C83A54B6-279C-443E-BC67-512396B7B5A0}"/>
              </a:ext>
            </a:extLst>
          </p:cNvPr>
          <p:cNvSpPr txBox="1"/>
          <p:nvPr/>
        </p:nvSpPr>
        <p:spPr>
          <a:xfrm>
            <a:off x="236216" y="231739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mraY</a:t>
            </a:r>
            <a:r>
              <a:rPr lang="en-US" sz="1200" b="1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mutation9</a:t>
            </a:r>
            <a:r>
              <a:rPr lang="en-US" sz="12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________________________________________ucuauuaaaaaaauaacauaucuauuauaauacuccaaggucauuaaacauuuuaaauau AUG </a:t>
            </a:r>
            <a:r>
              <a:rPr lang="en-US" sz="12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cugauuuaucuuuuu</a:t>
            </a:r>
            <a:r>
              <a:rPr lang="en-US" sz="12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</a:p>
          <a:p>
            <a:pPr marL="0" marR="0">
              <a:spcBef>
                <a:spcPts val="0"/>
              </a:spcBef>
            </a:pPr>
            <a:r>
              <a:rPr lang="en-US" sz="1200" b="1" i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mraY</a:t>
            </a:r>
            <a:r>
              <a:rPr lang="en-US" sz="12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WT UTR:    </a:t>
            </a:r>
          </a:p>
          <a:p>
            <a:pPr marL="0" marR="0">
              <a:spcBef>
                <a:spcPts val="0"/>
              </a:spcBef>
            </a:pPr>
            <a:r>
              <a:rPr lang="en-US" sz="12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auaaaaaauuugaaccaauuauuuagacgcuaauuuugacucuauuaaaaaaauaacauaucuauuauaauacuccaaggucauua</a:t>
            </a:r>
            <a:r>
              <a:rPr lang="en-US" sz="1200" u="sng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aacauu</a:t>
            </a:r>
            <a:r>
              <a:rPr lang="en-US" sz="12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uuaaauau AUG </a:t>
            </a:r>
            <a:r>
              <a:rPr lang="en-US" sz="12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cugauuuaucuuuuu</a:t>
            </a:r>
            <a:r>
              <a:rPr lang="en-US" sz="12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2CEE7E-1E0D-D8B5-184C-569D28F5A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363" y="1319023"/>
            <a:ext cx="4935353" cy="47171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02EFAD-9A3E-D19D-700D-78EC0AAF18D3}"/>
              </a:ext>
            </a:extLst>
          </p:cNvPr>
          <p:cNvSpPr txBox="1"/>
          <p:nvPr/>
        </p:nvSpPr>
        <p:spPr>
          <a:xfrm>
            <a:off x="6096000" y="1850065"/>
            <a:ext cx="515324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</a:t>
            </a:r>
            <a:r>
              <a:rPr lang="en-US" dirty="0"/>
              <a:t>: Does a 40 nucleotide truncation lead to loss of impacts by bS21-2?</a:t>
            </a:r>
          </a:p>
          <a:p>
            <a:endParaRPr lang="en-US" dirty="0"/>
          </a:p>
          <a:p>
            <a:r>
              <a:rPr lang="en-US" b="1" dirty="0"/>
              <a:t>Results</a:t>
            </a:r>
            <a:r>
              <a:rPr lang="en-US" dirty="0"/>
              <a:t>: No, but the fold-change is smaller than in wild-type.</a:t>
            </a:r>
          </a:p>
          <a:p>
            <a:r>
              <a:rPr lang="en-US" dirty="0"/>
              <a:t>Fluorescence from mutation 9 is about half that of WT, whereas fluorescence with a 56 </a:t>
            </a:r>
            <a:r>
              <a:rPr lang="en-US" dirty="0" err="1"/>
              <a:t>nt</a:t>
            </a:r>
            <a:r>
              <a:rPr lang="en-US" dirty="0"/>
              <a:t>-deletion is more than wild-type. Likely due to loss of secondary structure with 40 </a:t>
            </a:r>
            <a:r>
              <a:rPr lang="en-US" dirty="0" err="1"/>
              <a:t>nt</a:t>
            </a:r>
            <a:r>
              <a:rPr lang="en-US" dirty="0"/>
              <a:t> deletion.</a:t>
            </a:r>
          </a:p>
          <a:p>
            <a:endParaRPr lang="en-US" dirty="0"/>
          </a:p>
          <a:p>
            <a:r>
              <a:rPr lang="en-US" b="1" dirty="0"/>
              <a:t>Future directions</a:t>
            </a:r>
            <a:r>
              <a:rPr lang="en-US" dirty="0"/>
              <a:t>: Make a 43 nucleotide truncation. This will restore secondary structure but lose more of the 5’ end and may answer question of sequence vs. structure.</a:t>
            </a:r>
          </a:p>
        </p:txBody>
      </p:sp>
    </p:spTree>
    <p:extLst>
      <p:ext uri="{BB962C8B-B14F-4D97-AF65-F5344CB8AC3E}">
        <p14:creationId xmlns:p14="http://schemas.microsoft.com/office/powerpoint/2010/main" val="2590944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02EFAD-9A3E-D19D-700D-78EC0AAF18D3}"/>
              </a:ext>
            </a:extLst>
          </p:cNvPr>
          <p:cNvSpPr txBox="1"/>
          <p:nvPr/>
        </p:nvSpPr>
        <p:spPr>
          <a:xfrm>
            <a:off x="353961" y="168749"/>
            <a:ext cx="78964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</a:t>
            </a:r>
            <a:r>
              <a:rPr lang="en-US" dirty="0"/>
              <a:t>: Does Hfq impact production from tul4 or pdpA UTRs?</a:t>
            </a:r>
          </a:p>
          <a:p>
            <a:endParaRPr lang="en-US" dirty="0"/>
          </a:p>
          <a:p>
            <a:r>
              <a:rPr lang="en-US" b="1" dirty="0"/>
              <a:t>Results</a:t>
            </a:r>
            <a:r>
              <a:rPr lang="en-US" dirty="0"/>
              <a:t>: Not really. This means that the Western findings of PdpB is specific to PdpB, or not related to the UTR.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7E531C-1485-2FC9-7B93-E8526D232C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028" y="1544069"/>
            <a:ext cx="7059320" cy="5313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34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147</Words>
  <Application>Microsoft Office PowerPoint</Application>
  <PresentationFormat>Widescreen</PresentationFormat>
  <Paragraphs>15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9</cp:revision>
  <dcterms:created xsi:type="dcterms:W3CDTF">2022-11-28T18:09:00Z</dcterms:created>
  <dcterms:modified xsi:type="dcterms:W3CDTF">2022-12-07T19:01:20Z</dcterms:modified>
</cp:coreProperties>
</file>