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7C722-7C81-8546-A122-1B2645CC44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CDA129-5A47-4A4D-8E19-579C5EC0DD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7399B4-A4CD-624D-A3D0-C8C62D627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211FF-8F78-B244-B84B-60810A5DA088}" type="datetimeFigureOut">
              <a:rPr lang="en-US" smtClean="0"/>
              <a:t>10/6/21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283EFF-5CE5-6A46-9D6C-AEB65E08B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C5F9D5-B145-2E48-8B38-C5770554E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65FF8-BD42-EB48-8317-54D1C9EDD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92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3B17D-2A1A-9243-9E62-855D54761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6EAB6F-5C90-054D-810E-D5E95B0904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B73C9C-A872-9947-8C51-A4C511346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211FF-8F78-B244-B84B-60810A5DA088}" type="datetimeFigureOut">
              <a:rPr lang="en-US" smtClean="0"/>
              <a:t>10/6/21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11FBE0-7C89-DD46-BB8A-43457B654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22F043-D435-194E-887E-B5066B26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65FF8-BD42-EB48-8317-54D1C9EDD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04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73C1418-095D-C042-99CA-AD5B76B3F2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7FA0F7-6DE5-2C42-B090-D36A462094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4BA260-EC5E-CE46-B0E7-A284A1B78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211FF-8F78-B244-B84B-60810A5DA088}" type="datetimeFigureOut">
              <a:rPr lang="en-US" smtClean="0"/>
              <a:t>10/6/21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DADC9E-6C4C-2C4B-B329-12ADFC094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C6CC69-7FB4-BF4F-A591-27E34398E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65FF8-BD42-EB48-8317-54D1C9EDD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296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EB306-E055-F54F-9ED7-483C46F58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A2181-1F6D-6542-A5F9-F263C2AC57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55996D-29D2-1F46-B6E3-87AB97CEE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211FF-8F78-B244-B84B-60810A5DA088}" type="datetimeFigureOut">
              <a:rPr lang="en-US" smtClean="0"/>
              <a:t>10/6/21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5A0C48-F175-A043-A0E5-E6A4EB755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EAF244-0A7F-224E-ABFA-BDAAA2066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65FF8-BD42-EB48-8317-54D1C9EDD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535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E36A2-8EF1-0B4F-9658-FCF5643809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67DAA6-B252-8842-914B-EAB98BDC83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02BB94-EB03-1546-B60A-90B8FF310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211FF-8F78-B244-B84B-60810A5DA088}" type="datetimeFigureOut">
              <a:rPr lang="en-US" smtClean="0"/>
              <a:t>10/6/21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C0D98-195E-D149-BB7E-ABCBBFEC5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65C946-388F-4844-85F0-CA4BEF966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65FF8-BD42-EB48-8317-54D1C9EDD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721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89145-ACA6-244C-A633-E833B9E97B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BC6FD9-1FD8-BE4F-8BC4-B9B22791AB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E50AA-4376-4C44-975A-ECE8209323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9CDC39-7D87-A84A-BEAF-6BE8942F0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211FF-8F78-B244-B84B-60810A5DA088}" type="datetimeFigureOut">
              <a:rPr lang="en-US" smtClean="0"/>
              <a:t>10/6/21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46CE32-8AF3-2A40-9BFC-954A44894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221B3D-25C4-854E-B52C-0E0D50481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65FF8-BD42-EB48-8317-54D1C9EDD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35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E8651C-DB76-BB45-937B-D88A8E890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08D551-CB69-A647-BD26-DE9D4AFDE9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3CBB06-3DE0-2B41-817E-054D65BF0A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2BF5E0-0BFE-304C-A566-2376CC8E09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796107-AE3F-4B49-931D-831E12CD7D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F90E84-5ED6-E143-8028-744C407BE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211FF-8F78-B244-B84B-60810A5DA088}" type="datetimeFigureOut">
              <a:rPr lang="en-US" smtClean="0"/>
              <a:t>10/6/21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E42A77-BAC9-5444-9258-FA4689ACC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370476-4B73-9549-9A7C-545F889D6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65FF8-BD42-EB48-8317-54D1C9EDD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00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8434A-6C9D-3D47-AABD-9C5067E77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3CBEE2-DC17-4D46-BF46-C84633B41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211FF-8F78-B244-B84B-60810A5DA088}" type="datetimeFigureOut">
              <a:rPr lang="en-US" smtClean="0"/>
              <a:t>10/6/21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04C59E-C290-E64E-808F-613C5BE04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FD5A94-D5FD-6844-98C6-C63FBE1B7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65FF8-BD42-EB48-8317-54D1C9EDD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849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ECEC123-F897-7C44-9763-90D538987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211FF-8F78-B244-B84B-60810A5DA088}" type="datetimeFigureOut">
              <a:rPr lang="en-US" smtClean="0"/>
              <a:t>10/6/21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016547-86C1-0A4F-9696-713A06BE2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EA5DC7-D6C9-8F48-88DA-F6262062A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65FF8-BD42-EB48-8317-54D1C9EDD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557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84F94-ECE7-134B-AFB4-3C1277BBD5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DB16C-8BFF-0842-AAA6-8B875133E7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38D6E6-3C25-D749-8AC4-A73DA66390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9AFFB6-4B2E-8D43-ACF8-32DAD4892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211FF-8F78-B244-B84B-60810A5DA088}" type="datetimeFigureOut">
              <a:rPr lang="en-US" smtClean="0"/>
              <a:t>10/6/21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9CDA88-55C0-D14B-A6B7-F32BFC616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F0394C-1547-E249-AF16-11A2A191C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65FF8-BD42-EB48-8317-54D1C9EDD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885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6ED23C-17BA-C342-867A-B6723037A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67D90B-6ACE-7242-84B6-389D4F9D08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87363D-4332-6A4E-B79F-2F9A4B54CE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FED314-9856-1740-AC46-3D0CBD915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211FF-8F78-B244-B84B-60810A5DA088}" type="datetimeFigureOut">
              <a:rPr lang="en-US" smtClean="0"/>
              <a:t>10/6/21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6DF58F-65C3-474A-B04B-4245C0B9D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CFDBE2-5BE1-394C-A711-658255A05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65FF8-BD42-EB48-8317-54D1C9EDD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583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115C8-9ED7-454F-8361-BE76D9F95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A9FC77-3ED1-6F43-9041-3D8F7ED0FC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638F10-7C54-3C49-9091-57DDD9A9A5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211FF-8F78-B244-B84B-60810A5DA088}" type="datetimeFigureOut">
              <a:rPr lang="en-US" smtClean="0"/>
              <a:t>10/6/21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4D1027-C68E-2B43-A539-BA4491D2DA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5DF24B-DA57-324E-8098-0D8860BED2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65FF8-BD42-EB48-8317-54D1C9EDD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672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728F8DA-1E0A-134C-9DC3-D62F5CD5F67D}"/>
              </a:ext>
            </a:extLst>
          </p:cNvPr>
          <p:cNvSpPr txBox="1"/>
          <p:nvPr/>
        </p:nvSpPr>
        <p:spPr>
          <a:xfrm>
            <a:off x="2024803" y="1224691"/>
            <a:ext cx="693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FCF42A-AD12-AB45-B598-CADD291EA58D}"/>
              </a:ext>
            </a:extLst>
          </p:cNvPr>
          <p:cNvSpPr txBox="1"/>
          <p:nvPr/>
        </p:nvSpPr>
        <p:spPr>
          <a:xfrm>
            <a:off x="3585099" y="1220164"/>
            <a:ext cx="693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41DF79-E64D-514C-BCF8-F51FEB1E27A4}"/>
              </a:ext>
            </a:extLst>
          </p:cNvPr>
          <p:cNvSpPr txBox="1"/>
          <p:nvPr/>
        </p:nvSpPr>
        <p:spPr>
          <a:xfrm>
            <a:off x="4106106" y="1222598"/>
            <a:ext cx="693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HT4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49EAB93-28E7-174C-9E96-447AC6AA5DBF}"/>
              </a:ext>
            </a:extLst>
          </p:cNvPr>
          <p:cNvGrpSpPr/>
          <p:nvPr/>
        </p:nvGrpSpPr>
        <p:grpSpPr>
          <a:xfrm>
            <a:off x="1841154" y="1594025"/>
            <a:ext cx="877331" cy="4039286"/>
            <a:chOff x="1841154" y="1594025"/>
            <a:chExt cx="877331" cy="4039286"/>
          </a:xfrm>
        </p:grpSpPr>
        <p:pic>
          <p:nvPicPr>
            <p:cNvPr id="5" name="Picture 4" descr="A picture containing indoor, oven, tray&#10;&#10;Description automatically generated">
              <a:extLst>
                <a:ext uri="{FF2B5EF4-FFF2-40B4-BE49-F238E27FC236}">
                  <a16:creationId xmlns:a16="http://schemas.microsoft.com/office/drawing/2014/main" id="{A97BC6B7-BD9F-2644-B75A-FA0CA3D280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rcRect l="35314" t="35186" r="5786" b="47757"/>
            <a:stretch/>
          </p:blipFill>
          <p:spPr>
            <a:xfrm rot="5400000">
              <a:off x="260177" y="3175002"/>
              <a:ext cx="4039286" cy="877331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94ABE11-7B05-594F-A30A-52F4C3D0EA14}"/>
                </a:ext>
              </a:extLst>
            </p:cNvPr>
            <p:cNvSpPr/>
            <p:nvPr/>
          </p:nvSpPr>
          <p:spPr>
            <a:xfrm>
              <a:off x="2112579" y="2280744"/>
              <a:ext cx="409903" cy="273269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1256199-80FC-8D41-AF82-E6689471C116}"/>
              </a:ext>
            </a:extLst>
          </p:cNvPr>
          <p:cNvGrpSpPr/>
          <p:nvPr/>
        </p:nvGrpSpPr>
        <p:grpSpPr>
          <a:xfrm>
            <a:off x="3552075" y="1589496"/>
            <a:ext cx="1075038" cy="4045905"/>
            <a:chOff x="4633784" y="1594023"/>
            <a:chExt cx="1075038" cy="4045905"/>
          </a:xfrm>
        </p:grpSpPr>
        <p:pic>
          <p:nvPicPr>
            <p:cNvPr id="6" name="Picture 5" descr="A picture containing indoor, oven, tray&#10;&#10;Description automatically generated">
              <a:extLst>
                <a:ext uri="{FF2B5EF4-FFF2-40B4-BE49-F238E27FC236}">
                  <a16:creationId xmlns:a16="http://schemas.microsoft.com/office/drawing/2014/main" id="{1A5F78AC-B818-0B46-9CC7-74D94C9A8B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rcRect l="35315" t="62172" r="5689" b="16927"/>
            <a:stretch/>
          </p:blipFill>
          <p:spPr>
            <a:xfrm rot="16200000" flipH="1">
              <a:off x="3148350" y="3079457"/>
              <a:ext cx="4045905" cy="1075038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DA2F89B-61EE-134A-B50D-67A0A1256969}"/>
                </a:ext>
              </a:extLst>
            </p:cNvPr>
            <p:cNvSpPr/>
            <p:nvPr/>
          </p:nvSpPr>
          <p:spPr>
            <a:xfrm>
              <a:off x="4666808" y="2334340"/>
              <a:ext cx="409903" cy="273269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10543C4-8F96-E54A-9167-3E253C51CDF1}"/>
                </a:ext>
              </a:extLst>
            </p:cNvPr>
            <p:cNvSpPr/>
            <p:nvPr/>
          </p:nvSpPr>
          <p:spPr>
            <a:xfrm>
              <a:off x="5279606" y="2393712"/>
              <a:ext cx="409903" cy="273269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 descr="A picture containing indoor, oven, open, opened&#10;&#10;Description automatically generated">
            <a:extLst>
              <a:ext uri="{FF2B5EF4-FFF2-40B4-BE49-F238E27FC236}">
                <a16:creationId xmlns:a16="http://schemas.microsoft.com/office/drawing/2014/main" id="{6F5F9548-5704-274B-A4CE-902D6B43CC1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5747" t="54789" b="33257"/>
          <a:stretch/>
        </p:blipFill>
        <p:spPr>
          <a:xfrm rot="5400000">
            <a:off x="1112039" y="3207361"/>
            <a:ext cx="4046483" cy="81980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B7615A2-6104-EC40-B6AF-D52AA2053A4C}"/>
              </a:ext>
            </a:extLst>
          </p:cNvPr>
          <p:cNvSpPr/>
          <p:nvPr/>
        </p:nvSpPr>
        <p:spPr>
          <a:xfrm>
            <a:off x="2946167" y="2144109"/>
            <a:ext cx="409903" cy="27326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A9A131A-BC01-A241-B478-E103436AA1E5}"/>
              </a:ext>
            </a:extLst>
          </p:cNvPr>
          <p:cNvSpPr txBox="1"/>
          <p:nvPr/>
        </p:nvSpPr>
        <p:spPr>
          <a:xfrm>
            <a:off x="2851502" y="1217493"/>
            <a:ext cx="693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HT2</a:t>
            </a:r>
          </a:p>
        </p:txBody>
      </p:sp>
    </p:spTree>
    <p:extLst>
      <p:ext uri="{BB962C8B-B14F-4D97-AF65-F5344CB8AC3E}">
        <p14:creationId xmlns:p14="http://schemas.microsoft.com/office/powerpoint/2010/main" val="24266945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4</Words>
  <Application>Microsoft Macintosh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 Ramsey</dc:creator>
  <cp:lastModifiedBy>Kathryn Ramsey</cp:lastModifiedBy>
  <cp:revision>3</cp:revision>
  <dcterms:created xsi:type="dcterms:W3CDTF">2021-10-05T18:54:22Z</dcterms:created>
  <dcterms:modified xsi:type="dcterms:W3CDTF">2021-10-06T12:51:54Z</dcterms:modified>
</cp:coreProperties>
</file>