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3" d="100"/>
          <a:sy n="73" d="100"/>
        </p:scale>
        <p:origin x="4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C4E799-74D1-4F83-AD20-97FEF1BC07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E1F1268-B42D-4CF0-AC9F-89C457237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9851C-E9DB-4711-8520-3428DB00E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4824E1-E7AE-4E2D-9782-D6D2E0074E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F3FEED-FA0E-4494-8124-9CB291AD7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91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B4F43-A5C8-4E57-AEB1-A1924F7320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5131FF-8090-4A19-8D80-E6101A56B4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B0EC2-0032-4BEE-AB95-7F235FCD5C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C19B19-7B0C-4287-8957-6610F0809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F7F115-10D9-413B-87F5-2F3C387AD5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85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0E0B55-7217-4E52-83ED-0393C086D2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01AD7D-9205-40C9-98B6-B2637DB86F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1DFE86-FD92-42F7-987E-48E5847A34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E8C1A-7C3C-47A5-85E4-5472365E6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F098B2-3E21-4C2C-8B03-D37C9A84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211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7E95E-F50F-4C33-A3D3-1403D268F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7457DE-2CE3-48A6-9425-9112D9565E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F52239-AE99-4953-AA09-45E45CAF8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EDDA6F-C4E3-47F8-A788-F754534D6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FA4C75-401F-4326-BB3A-F280A4B4C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454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9025B-9834-467A-83B6-43BA30DC5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354DA6-2678-4ABA-B4CA-03F6BAD44D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44B2F9-40FE-4C3F-B4D0-5D118FB48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BF0C5-D382-489F-8B87-9E7E8FAF4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7ABF29-CD1B-4051-92CA-20CEC0106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1858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8F259-611B-431E-9176-65E05F04D8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47C3D6-4219-4308-8202-BDC349563E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54C052-2E4E-4AAB-B699-BE29F101CB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62211-D9A8-41B3-8472-19FA6A0FE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B0467C-2F7D-42A8-978D-79F0342DF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A5659-187F-4082-9A85-158E366E2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69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16EF8-EF95-45EA-B5F1-88FD7E903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BBE40A-08CC-49EE-B7B0-470D7AFF23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008EE1-5F19-49BF-A61F-A00ADC312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D63FF5-3DD3-460C-87D3-A96C8093E3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DCCCA8-0E9D-4B0B-B63E-67431ACCBE0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15E7133-61C1-4EF4-8616-61081F7082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7B6F91-A162-47B4-9A54-C4A24FAB3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449606-7E7C-4AAE-AE6F-383D2667E2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62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A7767F-CAA4-41BE-B4AE-8BAA8BB74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F4A3F4-C351-4AF8-AAA5-5AB1AADE1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EA56FE-4A45-4203-8167-B96BEF3FC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AFC61-0D21-4D36-A385-078EF70C6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67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F58FA37-FFE1-4F72-B0C9-5A55C924F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7AB73D-3CBA-4440-8DBF-A74372D2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E55F9D-993C-4CED-90F7-EA003FB7F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4480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14C37-C2A6-441F-A877-910155A68E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9D2B15-82E1-4448-AC85-4E9E88EB6F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B10C0-5890-44EE-AEEB-86648603F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B48F9F-7433-409B-AA61-EF686868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7EC4F8-66F5-45FE-AA3D-6208639959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8D66BF-1AE7-456B-A29E-5613074BE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040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49EF33-FE5D-4351-9BE8-ED2A90120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FA8272-96C7-4950-BA46-CEF82C76A6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121256-BEB2-4A37-9357-A933D5AE6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373072-2E7E-432B-BC2A-528BEAA92A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38A627-DD30-45F0-9526-5BD836FF6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BF0191-5588-481B-97F0-2195C240E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4698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833A8BF-8676-4068-9858-1B6EEB10D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ED8CBF-BAC7-4EC0-9D2C-34CEEBB5B7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7756D-B4D6-4192-80B4-E0FEAFA337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0A2B0-8E7F-4D41-8132-64F5A8C6D5FC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487F20-1924-4403-A040-00761A46C2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9BDE99-578E-483F-89B2-961BAFDE5D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9545F2-51FB-4DBD-A053-C73DDA7C274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11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1BA4001-BF86-4935-8CDE-E70B2DCD2644}"/>
              </a:ext>
            </a:extLst>
          </p:cNvPr>
          <p:cNvCxnSpPr>
            <a:cxnSpLocks/>
          </p:cNvCxnSpPr>
          <p:nvPr/>
        </p:nvCxnSpPr>
        <p:spPr>
          <a:xfrm>
            <a:off x="1393371" y="1946367"/>
            <a:ext cx="0" cy="21259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E4BAA67-BF6F-49A4-9341-616528A1EE94}"/>
              </a:ext>
            </a:extLst>
          </p:cNvPr>
          <p:cNvCxnSpPr>
            <a:cxnSpLocks/>
          </p:cNvCxnSpPr>
          <p:nvPr/>
        </p:nvCxnSpPr>
        <p:spPr>
          <a:xfrm flipH="1">
            <a:off x="1393372" y="1946367"/>
            <a:ext cx="257338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59F0DBD-E41F-47B8-B7E5-90379C8E07E7}"/>
              </a:ext>
            </a:extLst>
          </p:cNvPr>
          <p:cNvCxnSpPr>
            <a:cxnSpLocks/>
          </p:cNvCxnSpPr>
          <p:nvPr/>
        </p:nvCxnSpPr>
        <p:spPr>
          <a:xfrm flipH="1">
            <a:off x="1393372" y="4106091"/>
            <a:ext cx="12888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BD7733C-3253-4852-A90B-D9E01D809A79}"/>
              </a:ext>
            </a:extLst>
          </p:cNvPr>
          <p:cNvCxnSpPr>
            <a:cxnSpLocks/>
          </p:cNvCxnSpPr>
          <p:nvPr/>
        </p:nvCxnSpPr>
        <p:spPr>
          <a:xfrm flipH="1">
            <a:off x="2037806" y="5993680"/>
            <a:ext cx="5011783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392C614-26F5-4E0E-ACFA-78FCB9F1BA1F}"/>
              </a:ext>
            </a:extLst>
          </p:cNvPr>
          <p:cNvCxnSpPr>
            <a:cxnSpLocks/>
          </p:cNvCxnSpPr>
          <p:nvPr/>
        </p:nvCxnSpPr>
        <p:spPr>
          <a:xfrm>
            <a:off x="2673533" y="3731622"/>
            <a:ext cx="21772" cy="9546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7CC895A-48EB-4A63-B60C-080C63650EC1}"/>
              </a:ext>
            </a:extLst>
          </p:cNvPr>
          <p:cNvCxnSpPr>
            <a:cxnSpLocks/>
          </p:cNvCxnSpPr>
          <p:nvPr/>
        </p:nvCxnSpPr>
        <p:spPr>
          <a:xfrm flipH="1">
            <a:off x="2673533" y="3731622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D7BB8F-2474-425C-A70C-473DCFC6D0D7}"/>
              </a:ext>
            </a:extLst>
          </p:cNvPr>
          <p:cNvCxnSpPr>
            <a:cxnSpLocks/>
          </p:cNvCxnSpPr>
          <p:nvPr/>
        </p:nvCxnSpPr>
        <p:spPr>
          <a:xfrm>
            <a:off x="4393471" y="3232519"/>
            <a:ext cx="0" cy="753829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D5D029D1-A37D-4DBF-8210-F1F5A7023D95}"/>
              </a:ext>
            </a:extLst>
          </p:cNvPr>
          <p:cNvCxnSpPr>
            <a:cxnSpLocks/>
          </p:cNvCxnSpPr>
          <p:nvPr/>
        </p:nvCxnSpPr>
        <p:spPr>
          <a:xfrm flipH="1">
            <a:off x="4384766" y="3209109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9FB16D5C-1F96-4D52-AE67-DDBD1E81C95F}"/>
              </a:ext>
            </a:extLst>
          </p:cNvPr>
          <p:cNvCxnSpPr>
            <a:cxnSpLocks/>
          </p:cNvCxnSpPr>
          <p:nvPr/>
        </p:nvCxnSpPr>
        <p:spPr>
          <a:xfrm flipH="1">
            <a:off x="4384766" y="3986348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C83D502-FDCB-4D59-A83A-7105CBFA7FB6}"/>
              </a:ext>
            </a:extLst>
          </p:cNvPr>
          <p:cNvSpPr txBox="1"/>
          <p:nvPr/>
        </p:nvSpPr>
        <p:spPr>
          <a:xfrm>
            <a:off x="7798529" y="2734759"/>
            <a:ext cx="3605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holarctica </a:t>
            </a:r>
            <a:r>
              <a:rPr lang="en-US" sz="1600" dirty="0"/>
              <a:t>LVS</a:t>
            </a:r>
            <a:r>
              <a:rPr lang="en-US" sz="1600" i="1" dirty="0"/>
              <a:t> </a:t>
            </a:r>
            <a:r>
              <a:rPr lang="en-US" sz="1600" dirty="0"/>
              <a:t>bS21-1</a:t>
            </a:r>
            <a:endParaRPr lang="en-US" sz="1600" i="1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4B87846-7B06-490C-8BD0-02C19BD54FBB}"/>
              </a:ext>
            </a:extLst>
          </p:cNvPr>
          <p:cNvSpPr txBox="1"/>
          <p:nvPr/>
        </p:nvSpPr>
        <p:spPr>
          <a:xfrm>
            <a:off x="7798527" y="3612168"/>
            <a:ext cx="3605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holarctica </a:t>
            </a:r>
            <a:r>
              <a:rPr lang="en-US" sz="1600" dirty="0"/>
              <a:t>LVS</a:t>
            </a:r>
            <a:r>
              <a:rPr lang="en-US" sz="1600" i="1" dirty="0"/>
              <a:t> </a:t>
            </a:r>
            <a:r>
              <a:rPr lang="en-US" sz="1600" dirty="0"/>
              <a:t>bS21-3</a:t>
            </a:r>
            <a:endParaRPr lang="en-US" sz="1600" i="1" dirty="0"/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D9DDCEA-EF4B-4267-8BEA-93EF8934AEC9}"/>
              </a:ext>
            </a:extLst>
          </p:cNvPr>
          <p:cNvCxnSpPr>
            <a:cxnSpLocks/>
          </p:cNvCxnSpPr>
          <p:nvPr/>
        </p:nvCxnSpPr>
        <p:spPr>
          <a:xfrm flipH="1">
            <a:off x="2682240" y="4704803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4DC93F4-7FA9-4433-85FE-AF9C325E3F2A}"/>
              </a:ext>
            </a:extLst>
          </p:cNvPr>
          <p:cNvSpPr txBox="1"/>
          <p:nvPr/>
        </p:nvSpPr>
        <p:spPr>
          <a:xfrm>
            <a:off x="6096000" y="4382582"/>
            <a:ext cx="3605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holarctica </a:t>
            </a:r>
            <a:r>
              <a:rPr lang="en-US" sz="1600" dirty="0"/>
              <a:t>LVS</a:t>
            </a:r>
            <a:r>
              <a:rPr lang="en-US" sz="1600" i="1" dirty="0"/>
              <a:t> </a:t>
            </a:r>
            <a:r>
              <a:rPr lang="en-US" sz="1600" dirty="0"/>
              <a:t>bS21-2</a:t>
            </a:r>
            <a:endParaRPr lang="en-US" sz="1600" i="1" dirty="0"/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650D525-FFA2-4AA1-9DE1-A0D111797484}"/>
              </a:ext>
            </a:extLst>
          </p:cNvPr>
          <p:cNvCxnSpPr>
            <a:cxnSpLocks/>
          </p:cNvCxnSpPr>
          <p:nvPr/>
        </p:nvCxnSpPr>
        <p:spPr>
          <a:xfrm>
            <a:off x="6096000" y="2915184"/>
            <a:ext cx="0" cy="4789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6B789B8-B364-4120-9637-5D5E92528E35}"/>
              </a:ext>
            </a:extLst>
          </p:cNvPr>
          <p:cNvCxnSpPr>
            <a:cxnSpLocks/>
          </p:cNvCxnSpPr>
          <p:nvPr/>
        </p:nvCxnSpPr>
        <p:spPr>
          <a:xfrm flipH="1">
            <a:off x="6096000" y="2913016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13E303B-CBF0-4C56-9499-04FB8293A1DA}"/>
              </a:ext>
            </a:extLst>
          </p:cNvPr>
          <p:cNvCxnSpPr>
            <a:cxnSpLocks/>
          </p:cNvCxnSpPr>
          <p:nvPr/>
        </p:nvCxnSpPr>
        <p:spPr>
          <a:xfrm flipH="1">
            <a:off x="6096000" y="3394165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4173E2E2-D1F2-4F77-8530-BCE81984AAE2}"/>
              </a:ext>
            </a:extLst>
          </p:cNvPr>
          <p:cNvCxnSpPr>
            <a:cxnSpLocks/>
          </p:cNvCxnSpPr>
          <p:nvPr/>
        </p:nvCxnSpPr>
        <p:spPr>
          <a:xfrm>
            <a:off x="6096000" y="3796935"/>
            <a:ext cx="0" cy="4789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80DDB855-58FF-49A8-9104-F32E088C0560}"/>
              </a:ext>
            </a:extLst>
          </p:cNvPr>
          <p:cNvCxnSpPr>
            <a:cxnSpLocks/>
          </p:cNvCxnSpPr>
          <p:nvPr/>
        </p:nvCxnSpPr>
        <p:spPr>
          <a:xfrm flipH="1">
            <a:off x="6096000" y="3794758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8DDD94E-4B2C-495A-AF66-CE60520E2F7D}"/>
              </a:ext>
            </a:extLst>
          </p:cNvPr>
          <p:cNvCxnSpPr>
            <a:cxnSpLocks/>
          </p:cNvCxnSpPr>
          <p:nvPr/>
        </p:nvCxnSpPr>
        <p:spPr>
          <a:xfrm flipH="1">
            <a:off x="6096000" y="4275907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AED755F2-E156-4C08-A0C4-4AE26574A06D}"/>
              </a:ext>
            </a:extLst>
          </p:cNvPr>
          <p:cNvCxnSpPr>
            <a:cxnSpLocks/>
          </p:cNvCxnSpPr>
          <p:nvPr/>
        </p:nvCxnSpPr>
        <p:spPr>
          <a:xfrm flipH="1">
            <a:off x="6096000" y="3134006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1F1F8D95-D8E0-4052-B9B1-DBEF03630435}"/>
              </a:ext>
            </a:extLst>
          </p:cNvPr>
          <p:cNvCxnSpPr>
            <a:cxnSpLocks/>
          </p:cNvCxnSpPr>
          <p:nvPr/>
        </p:nvCxnSpPr>
        <p:spPr>
          <a:xfrm flipH="1">
            <a:off x="6096000" y="4072350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57F0EBE-1E76-4A3A-9075-960C6E5A43F6}"/>
              </a:ext>
            </a:extLst>
          </p:cNvPr>
          <p:cNvCxnSpPr>
            <a:cxnSpLocks/>
          </p:cNvCxnSpPr>
          <p:nvPr/>
        </p:nvCxnSpPr>
        <p:spPr>
          <a:xfrm flipH="1">
            <a:off x="4380409" y="4489268"/>
            <a:ext cx="4357" cy="64008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1C6E835F-81D2-4F0E-89E2-5A2E7E91C3CF}"/>
              </a:ext>
            </a:extLst>
          </p:cNvPr>
          <p:cNvCxnSpPr>
            <a:cxnSpLocks/>
          </p:cNvCxnSpPr>
          <p:nvPr/>
        </p:nvCxnSpPr>
        <p:spPr>
          <a:xfrm flipH="1">
            <a:off x="4384766" y="4487091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5BF577E2-E971-49B7-9823-55E7948FD683}"/>
              </a:ext>
            </a:extLst>
          </p:cNvPr>
          <p:cNvCxnSpPr>
            <a:cxnSpLocks/>
          </p:cNvCxnSpPr>
          <p:nvPr/>
        </p:nvCxnSpPr>
        <p:spPr>
          <a:xfrm flipH="1">
            <a:off x="4384766" y="5107583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1E04A46C-56AF-4387-B339-420E9EE19C88}"/>
              </a:ext>
            </a:extLst>
          </p:cNvPr>
          <p:cNvCxnSpPr>
            <a:cxnSpLocks/>
          </p:cNvCxnSpPr>
          <p:nvPr/>
        </p:nvCxnSpPr>
        <p:spPr>
          <a:xfrm flipH="1">
            <a:off x="4384766" y="4816937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>
            <a:extLst>
              <a:ext uri="{FF2B5EF4-FFF2-40B4-BE49-F238E27FC236}">
                <a16:creationId xmlns:a16="http://schemas.microsoft.com/office/drawing/2014/main" id="{9886E100-6C29-4CC5-9646-CB12B2B15ED8}"/>
              </a:ext>
            </a:extLst>
          </p:cNvPr>
          <p:cNvSpPr txBox="1"/>
          <p:nvPr/>
        </p:nvSpPr>
        <p:spPr>
          <a:xfrm>
            <a:off x="7815936" y="2955223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tularensis </a:t>
            </a:r>
            <a:r>
              <a:rPr lang="en-US" sz="1600" dirty="0"/>
              <a:t>Schu4</a:t>
            </a:r>
            <a:r>
              <a:rPr lang="en-US" sz="1600" i="1" dirty="0"/>
              <a:t> </a:t>
            </a:r>
            <a:r>
              <a:rPr lang="en-US" sz="1600" dirty="0"/>
              <a:t>bS21-1</a:t>
            </a:r>
            <a:endParaRPr lang="en-US" sz="1600" i="1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E4CEB42-E56C-4163-B8C0-6A8557E4BC48}"/>
              </a:ext>
            </a:extLst>
          </p:cNvPr>
          <p:cNvSpPr txBox="1"/>
          <p:nvPr/>
        </p:nvSpPr>
        <p:spPr>
          <a:xfrm>
            <a:off x="7798527" y="3893031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tularensis </a:t>
            </a:r>
            <a:r>
              <a:rPr lang="en-US" sz="1600" dirty="0"/>
              <a:t>Schu4</a:t>
            </a:r>
            <a:r>
              <a:rPr lang="en-US" sz="1600" i="1" dirty="0"/>
              <a:t> </a:t>
            </a:r>
            <a:r>
              <a:rPr lang="en-US" sz="1600" dirty="0"/>
              <a:t>bS21-3</a:t>
            </a:r>
            <a:endParaRPr lang="en-US" sz="1600" i="1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78CCAD-BDFD-473F-84CA-ABF3F9782B28}"/>
              </a:ext>
            </a:extLst>
          </p:cNvPr>
          <p:cNvSpPr txBox="1"/>
          <p:nvPr/>
        </p:nvSpPr>
        <p:spPr>
          <a:xfrm>
            <a:off x="6069870" y="4670269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tularensis </a:t>
            </a:r>
            <a:r>
              <a:rPr lang="en-US" sz="1600" dirty="0"/>
              <a:t>Schu4</a:t>
            </a:r>
            <a:r>
              <a:rPr lang="en-US" sz="1600" i="1" dirty="0"/>
              <a:t> </a:t>
            </a:r>
            <a:r>
              <a:rPr lang="en-US" sz="1600" dirty="0"/>
              <a:t>bS21-2</a:t>
            </a:r>
            <a:endParaRPr lang="en-US" sz="1600" i="1" dirty="0"/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A399092C-95C5-4BC4-9966-44ADCC4C6BA2}"/>
              </a:ext>
            </a:extLst>
          </p:cNvPr>
          <p:cNvSpPr txBox="1"/>
          <p:nvPr/>
        </p:nvSpPr>
        <p:spPr>
          <a:xfrm>
            <a:off x="7798526" y="3203668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novicida</a:t>
            </a:r>
            <a:r>
              <a:rPr lang="en-US" sz="1600" dirty="0"/>
              <a:t> U112 bS21-1</a:t>
            </a:r>
            <a:endParaRPr lang="en-US" sz="1600" i="1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0E05656-DFE7-48CB-B192-D6D2884E7409}"/>
              </a:ext>
            </a:extLst>
          </p:cNvPr>
          <p:cNvSpPr txBox="1"/>
          <p:nvPr/>
        </p:nvSpPr>
        <p:spPr>
          <a:xfrm>
            <a:off x="7798525" y="4107713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novicida</a:t>
            </a:r>
            <a:r>
              <a:rPr lang="en-US" sz="1600" dirty="0"/>
              <a:t> U112 bS21-3</a:t>
            </a:r>
            <a:endParaRPr lang="en-US" sz="1600" i="1" dirty="0"/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C145723A-F034-427F-8D63-E37E13A8A768}"/>
              </a:ext>
            </a:extLst>
          </p:cNvPr>
          <p:cNvSpPr txBox="1"/>
          <p:nvPr/>
        </p:nvSpPr>
        <p:spPr>
          <a:xfrm>
            <a:off x="6096000" y="4947009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F. tularensis subsp. novicida</a:t>
            </a:r>
            <a:r>
              <a:rPr lang="en-US" sz="1600" dirty="0"/>
              <a:t> U112 bS21-2</a:t>
            </a:r>
            <a:endParaRPr lang="en-US" sz="1600" i="1" dirty="0"/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165363BD-F5F3-426D-947B-F28DABC74A1B}"/>
              </a:ext>
            </a:extLst>
          </p:cNvPr>
          <p:cNvCxnSpPr>
            <a:cxnSpLocks/>
          </p:cNvCxnSpPr>
          <p:nvPr/>
        </p:nvCxnSpPr>
        <p:spPr>
          <a:xfrm>
            <a:off x="3966754" y="1727545"/>
            <a:ext cx="0" cy="4789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3A41F90-3B03-42CE-90D2-CDCE2615A9FD}"/>
              </a:ext>
            </a:extLst>
          </p:cNvPr>
          <p:cNvCxnSpPr>
            <a:cxnSpLocks/>
          </p:cNvCxnSpPr>
          <p:nvPr/>
        </p:nvCxnSpPr>
        <p:spPr>
          <a:xfrm flipH="1">
            <a:off x="3966754" y="1725377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55A7BB17-DEAE-4445-8B70-8B7706AD09AD}"/>
              </a:ext>
            </a:extLst>
          </p:cNvPr>
          <p:cNvCxnSpPr>
            <a:cxnSpLocks/>
          </p:cNvCxnSpPr>
          <p:nvPr/>
        </p:nvCxnSpPr>
        <p:spPr>
          <a:xfrm flipH="1">
            <a:off x="3966754" y="2206526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F3470538-034A-4DC3-AD33-CF910D09527E}"/>
              </a:ext>
            </a:extLst>
          </p:cNvPr>
          <p:cNvCxnSpPr>
            <a:cxnSpLocks/>
          </p:cNvCxnSpPr>
          <p:nvPr/>
        </p:nvCxnSpPr>
        <p:spPr>
          <a:xfrm>
            <a:off x="5677988" y="1491333"/>
            <a:ext cx="0" cy="414766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6C96825-BAF4-495A-BF01-9DD161FD3E2D}"/>
              </a:ext>
            </a:extLst>
          </p:cNvPr>
          <p:cNvCxnSpPr>
            <a:cxnSpLocks/>
          </p:cNvCxnSpPr>
          <p:nvPr/>
        </p:nvCxnSpPr>
        <p:spPr>
          <a:xfrm flipH="1">
            <a:off x="5677988" y="1489165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E95DF2CD-7337-4A39-BA3E-25A1A1562092}"/>
              </a:ext>
            </a:extLst>
          </p:cNvPr>
          <p:cNvCxnSpPr>
            <a:cxnSpLocks/>
          </p:cNvCxnSpPr>
          <p:nvPr/>
        </p:nvCxnSpPr>
        <p:spPr>
          <a:xfrm flipH="1">
            <a:off x="5677988" y="1906099"/>
            <a:ext cx="171123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34A95630-7D36-4204-BF0E-CEBFB18A2638}"/>
              </a:ext>
            </a:extLst>
          </p:cNvPr>
          <p:cNvSpPr txBox="1"/>
          <p:nvPr/>
        </p:nvSpPr>
        <p:spPr>
          <a:xfrm>
            <a:off x="7389222" y="1309559"/>
            <a:ext cx="3605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Burkholderia pseudomallei </a:t>
            </a:r>
            <a:r>
              <a:rPr lang="en-US" sz="1600" dirty="0"/>
              <a:t>S13</a:t>
            </a:r>
            <a:r>
              <a:rPr lang="en-US" sz="1600" i="1" dirty="0"/>
              <a:t> </a:t>
            </a:r>
            <a:r>
              <a:rPr lang="en-US" sz="1600" dirty="0"/>
              <a:t>bS21-1</a:t>
            </a:r>
            <a:endParaRPr lang="en-US" sz="1600" i="1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E01FB967-1FD3-490F-8559-F8F932A4A709}"/>
              </a:ext>
            </a:extLst>
          </p:cNvPr>
          <p:cNvSpPr txBox="1"/>
          <p:nvPr/>
        </p:nvSpPr>
        <p:spPr>
          <a:xfrm>
            <a:off x="7389222" y="1706587"/>
            <a:ext cx="3605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Burkholderia pseudomallei </a:t>
            </a:r>
            <a:r>
              <a:rPr lang="en-US" sz="1600" dirty="0"/>
              <a:t>S13</a:t>
            </a:r>
            <a:r>
              <a:rPr lang="en-US" sz="1600" i="1" dirty="0"/>
              <a:t> </a:t>
            </a:r>
            <a:r>
              <a:rPr lang="en-US" sz="1600" dirty="0"/>
              <a:t>bS21-3</a:t>
            </a:r>
            <a:endParaRPr lang="en-US" sz="1600" i="1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6AF8B9E-536C-4DC5-84E7-FFA970657281}"/>
              </a:ext>
            </a:extLst>
          </p:cNvPr>
          <p:cNvSpPr txBox="1"/>
          <p:nvPr/>
        </p:nvSpPr>
        <p:spPr>
          <a:xfrm>
            <a:off x="5677988" y="2041880"/>
            <a:ext cx="36053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/>
              <a:t>Burkholderia pseudomallei </a:t>
            </a:r>
            <a:r>
              <a:rPr lang="en-US" sz="1600" dirty="0"/>
              <a:t>S13</a:t>
            </a:r>
            <a:r>
              <a:rPr lang="en-US" sz="1600" i="1" dirty="0"/>
              <a:t> </a:t>
            </a:r>
            <a:r>
              <a:rPr lang="en-US" sz="1600" dirty="0"/>
              <a:t>bS21-2</a:t>
            </a:r>
            <a:endParaRPr lang="en-US" sz="1600" i="1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A77E7247-4383-4AF7-8E29-51171D53FAF6}"/>
              </a:ext>
            </a:extLst>
          </p:cNvPr>
          <p:cNvSpPr txBox="1"/>
          <p:nvPr/>
        </p:nvSpPr>
        <p:spPr>
          <a:xfrm>
            <a:off x="7045228" y="5837466"/>
            <a:ext cx="40712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 </a:t>
            </a:r>
            <a:r>
              <a:rPr lang="en-US" sz="1600" i="1" dirty="0"/>
              <a:t>Escherichia coli </a:t>
            </a:r>
            <a:r>
              <a:rPr lang="en-US" sz="1600" dirty="0"/>
              <a:t>K12 bS21</a:t>
            </a:r>
            <a:endParaRPr lang="en-US" sz="1600" i="1" dirty="0"/>
          </a:p>
        </p:txBody>
      </p:sp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7625C2BE-A1C7-493A-8E9F-C41B554AD611}"/>
              </a:ext>
            </a:extLst>
          </p:cNvPr>
          <p:cNvCxnSpPr>
            <a:cxnSpLocks/>
          </p:cNvCxnSpPr>
          <p:nvPr/>
        </p:nvCxnSpPr>
        <p:spPr>
          <a:xfrm>
            <a:off x="2024743" y="4106091"/>
            <a:ext cx="0" cy="190065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7122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89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Hannah Trautmann</dc:creator>
  <cp:lastModifiedBy>Hannah Trautmann</cp:lastModifiedBy>
  <cp:revision>15</cp:revision>
  <dcterms:created xsi:type="dcterms:W3CDTF">2020-04-16T19:23:02Z</dcterms:created>
  <dcterms:modified xsi:type="dcterms:W3CDTF">2020-04-16T19:54:37Z</dcterms:modified>
</cp:coreProperties>
</file>