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54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A000"/>
    <a:srgbClr val="56B5E9"/>
    <a:srgbClr val="1F9E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91"/>
    <p:restoredTop sz="96327"/>
  </p:normalViewPr>
  <p:slideViewPr>
    <p:cSldViewPr snapToGrid="0" snapToObjects="1">
      <p:cViewPr varScale="1">
        <p:scale>
          <a:sx n="119" d="100"/>
          <a:sy n="119" d="100"/>
        </p:scale>
        <p:origin x="17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F4B7F2-E549-3C42-B0A6-0F377E28B54D}" type="datetimeFigureOut">
              <a:t>3/18/22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AF546-1431-1745-85CC-8F74AC40B152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830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251 (about 250 genes)</a:t>
            </a:r>
          </a:p>
          <a:p>
            <a:endParaRPr lang="en-US" dirty="0"/>
          </a:p>
          <a:p>
            <a:r>
              <a:rPr lang="en-US" dirty="0"/>
              <a:t>Green: 22</a:t>
            </a:r>
          </a:p>
          <a:p>
            <a:r>
              <a:rPr lang="en-US" dirty="0"/>
              <a:t>Purple: 1</a:t>
            </a:r>
          </a:p>
          <a:p>
            <a:r>
              <a:rPr lang="en-US" dirty="0"/>
              <a:t>Red: 166</a:t>
            </a:r>
          </a:p>
          <a:p>
            <a:r>
              <a:rPr lang="en-US" dirty="0"/>
              <a:t>Blue: 62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BC6B9A-508C-1542-B829-2575F648DE7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446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939" y="4260273"/>
            <a:ext cx="9193260" cy="1378527"/>
          </a:xfrm>
        </p:spPr>
        <p:txBody>
          <a:bodyPr/>
          <a:lstStyle>
            <a:lvl1pPr marL="0" indent="0" algn="l">
              <a:buNone/>
              <a:defRPr>
                <a:solidFill>
                  <a:srgbClr val="000000"/>
                </a:solidFill>
                <a:latin typeface="Century Gothic"/>
                <a:cs typeface="Century Gothic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2586"/>
            <a:ext cx="10363200" cy="1470025"/>
          </a:xfrm>
        </p:spPr>
        <p:txBody>
          <a:bodyPr/>
          <a:lstStyle>
            <a:lvl1pPr>
              <a:defRPr>
                <a:solidFill>
                  <a:srgbClr val="073E87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260272"/>
            <a:ext cx="12192000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0" y="1267995"/>
            <a:ext cx="12192000" cy="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421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7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50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118204"/>
            <a:ext cx="12081163" cy="1104954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1377543"/>
            <a:ext cx="12081161" cy="476049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10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408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02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055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178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698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032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3A9A7A91-61E9-BE47-9769-EBD024E7A5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6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695" y="94758"/>
            <a:ext cx="11528612" cy="10921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365668"/>
            <a:ext cx="10972800" cy="4760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50E7A-377A-F14D-89AD-C0F2D1E86A13}" type="datetimeFigureOut">
              <a:rPr lang="en-US" smtClean="0"/>
              <a:t>3/18/22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0" y="1276272"/>
            <a:ext cx="12192635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13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26BD1-F2E9-D746-A563-53D50EA0A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Cells lacking bS21-2 have changes in protein, not transcript, abundance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94905A2-2418-7444-8B75-F00D661FF055}"/>
              </a:ext>
            </a:extLst>
          </p:cNvPr>
          <p:cNvSpPr txBox="1">
            <a:spLocks/>
          </p:cNvSpPr>
          <p:nvPr/>
        </p:nvSpPr>
        <p:spPr>
          <a:xfrm>
            <a:off x="5536114" y="1436678"/>
            <a:ext cx="6846349" cy="45430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Century Gothic"/>
                <a:ea typeface="+mn-ea"/>
                <a:cs typeface="Century Gothic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</a:rPr>
              <a:t>∆bS21-2 vs WT</a:t>
            </a:r>
          </a:p>
          <a:p>
            <a:pPr marL="0" marR="0" lvl="0" indent="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effectLst/>
                <a:uLnTx/>
                <a:uFillTx/>
                <a:latin typeface="Century Gothic" panose="020B0502020202020204" pitchFamily="34" charset="0"/>
              </a:rPr>
              <a:t>Significant abundance change:</a:t>
            </a:r>
          </a:p>
          <a:p>
            <a:pPr marL="342900" marR="0" lvl="0" indent="-34290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i="0" u="none" strike="noStrike" kern="1200" cap="none" spc="0" normalizeH="0" baseline="0" noProof="0" dirty="0">
                <a:effectLst/>
                <a:uLnTx/>
                <a:uFillTx/>
                <a:latin typeface="Century Gothic" panose="020B0502020202020204" pitchFamily="34" charset="0"/>
                <a:cs typeface="Baloo" panose="03080902040302020200" pitchFamily="66" charset="77"/>
              </a:rPr>
              <a:t>Protein</a:t>
            </a:r>
            <a:r>
              <a:rPr kumimoji="0" lang="en-US" sz="3200" i="0" u="none" strike="noStrike" kern="1200" cap="none" spc="0" normalizeH="0" baseline="0" noProof="0" dirty="0">
                <a:effectLst/>
                <a:uLnTx/>
                <a:uFillTx/>
                <a:latin typeface="Century Gothic" panose="020B0502020202020204" pitchFamily="34" charset="0"/>
                <a:cs typeface="Baloo" panose="03080902040302020200" pitchFamily="66" charset="77"/>
              </a:rPr>
              <a:t> </a:t>
            </a:r>
            <a:r>
              <a:rPr kumimoji="0" lang="en-US" i="0" u="none" strike="noStrike" kern="1200" cap="none" spc="0" normalizeH="0" baseline="0" noProof="0" dirty="0">
                <a:effectLst/>
                <a:uLnTx/>
                <a:uFillTx/>
                <a:latin typeface="Century Gothic" panose="020B0502020202020204" pitchFamily="34" charset="0"/>
                <a:cs typeface="Baloo" panose="03080902040302020200" pitchFamily="66" charset="77"/>
              </a:rPr>
              <a:t>(161)</a:t>
            </a:r>
          </a:p>
          <a:p>
            <a:pPr marL="342900" marR="0" lvl="0" indent="-34290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effectLst/>
                <a:uLnTx/>
                <a:uFillTx/>
                <a:latin typeface="Century Gothic" panose="020B0502020202020204" pitchFamily="34" charset="0"/>
                <a:cs typeface="Baloo" panose="03080902040302020200" pitchFamily="66" charset="77"/>
              </a:rPr>
              <a:t>Transcript (60)</a:t>
            </a:r>
          </a:p>
          <a:p>
            <a:pPr marL="342900" marR="0" lvl="0" indent="-34290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effectLst/>
                <a:uLnTx/>
                <a:uFillTx/>
                <a:latin typeface="Century Gothic" panose="020B0502020202020204" pitchFamily="34" charset="0"/>
                <a:cs typeface="Baloo" panose="03080902040302020200" pitchFamily="66" charset="77"/>
              </a:rPr>
              <a:t>Transcript and protein (concordant; 23)</a:t>
            </a:r>
          </a:p>
          <a:p>
            <a:pPr marL="342900" marR="0" lvl="0" indent="-342900" algn="l" defTabSz="457200" rtl="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effectLst/>
                <a:uLnTx/>
                <a:uFillTx/>
                <a:latin typeface="Century Gothic" panose="020B0502020202020204" pitchFamily="34" charset="0"/>
                <a:cs typeface="Baloo" panose="03080902040302020200" pitchFamily="66" charset="77"/>
              </a:rPr>
              <a:t>Transcript and protein (discordant; 1)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55E674-DF7F-F341-9056-44073D8A62A8}"/>
              </a:ext>
            </a:extLst>
          </p:cNvPr>
          <p:cNvSpPr txBox="1"/>
          <p:nvPr/>
        </p:nvSpPr>
        <p:spPr>
          <a:xfrm>
            <a:off x="5131659" y="5822095"/>
            <a:ext cx="70603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Consistent with bS21 regulating gene expression at level of translation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A769336C-9A7B-594D-B568-5755E1C28B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20" b="1227"/>
          <a:stretch/>
        </p:blipFill>
        <p:spPr>
          <a:xfrm>
            <a:off x="315151" y="1315468"/>
            <a:ext cx="3981276" cy="5542532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474515D8-D32F-5845-B530-11326F69AF4D}"/>
              </a:ext>
            </a:extLst>
          </p:cNvPr>
          <p:cNvGrpSpPr/>
          <p:nvPr/>
        </p:nvGrpSpPr>
        <p:grpSpPr>
          <a:xfrm>
            <a:off x="315151" y="1315468"/>
            <a:ext cx="3981276" cy="5542532"/>
            <a:chOff x="315151" y="1315468"/>
            <a:chExt cx="3981276" cy="5542532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CDA0E19-B22A-2C48-9AE4-ECE0653A8A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92089" b="1227"/>
            <a:stretch/>
          </p:blipFill>
          <p:spPr>
            <a:xfrm>
              <a:off x="315151" y="6478621"/>
              <a:ext cx="3981276" cy="379378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C4B9AE8-1022-4247-B756-A1A9181492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120" r="88043" b="1227"/>
            <a:stretch/>
          </p:blipFill>
          <p:spPr>
            <a:xfrm>
              <a:off x="315151" y="1315468"/>
              <a:ext cx="476032" cy="5542532"/>
            </a:xfrm>
            <a:prstGeom prst="rect">
              <a:avLst/>
            </a:prstGeom>
          </p:spPr>
        </p:pic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C3A2E61B-935B-3F45-9248-7372D3A2F68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3293" t="5623" r="53524" b="92338"/>
          <a:stretch/>
        </p:blipFill>
        <p:spPr>
          <a:xfrm>
            <a:off x="5389580" y="3040031"/>
            <a:ext cx="489513" cy="44723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1849F7F-CED1-1E49-BEDD-E07FE99AD25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3504" t="43856" r="23856" b="54326"/>
          <a:stretch/>
        </p:blipFill>
        <p:spPr>
          <a:xfrm>
            <a:off x="5455510" y="4476072"/>
            <a:ext cx="386413" cy="37928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F35ACC1-6464-ED45-AF37-664F0895ADE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87541" t="66927" r="9078" b="30642"/>
          <a:stretch/>
        </p:blipFill>
        <p:spPr>
          <a:xfrm>
            <a:off x="5413077" y="3708190"/>
            <a:ext cx="494874" cy="50706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0FDC94CF-153C-4B41-AFA8-B796825826D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9318" t="66649" r="27640" b="31389"/>
          <a:stretch/>
        </p:blipFill>
        <p:spPr>
          <a:xfrm>
            <a:off x="5428324" y="5113733"/>
            <a:ext cx="445197" cy="409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68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uiExpand="1" build="p"/>
      <p:bldP spid="4" grpId="0"/>
    </p:bldLst>
  </p:timing>
</p:sld>
</file>

<file path=ppt/theme/theme1.xml><?xml version="1.0" encoding="utf-8"?>
<a:theme xmlns:a="http://schemas.openxmlformats.org/drawingml/2006/main" name="2001_CMB352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01_CMB352" id="{69DC8CCD-06BE-0A4A-B28C-5796296BE160}" vid="{B5CAA273-CCA9-3846-9788-C7D884A5001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73</Words>
  <Application>Microsoft Macintosh PowerPoint</Application>
  <PresentationFormat>Widescreen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Century Gothic</vt:lpstr>
      <vt:lpstr>2001_CMB352</vt:lpstr>
      <vt:lpstr>Cells lacking bS21-2 have changes in protein, not transcript, abundance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Cells lacking bS21-2 have changes in protein, not transcript, abundance</dc:title>
  <dc:creator>Kathryn Ramsey</dc:creator>
  <cp:lastModifiedBy>Kathryn Ramsey</cp:lastModifiedBy>
  <cp:revision>4</cp:revision>
  <dcterms:created xsi:type="dcterms:W3CDTF">2022-03-18T13:44:12Z</dcterms:created>
  <dcterms:modified xsi:type="dcterms:W3CDTF">2022-03-18T14:26:42Z</dcterms:modified>
</cp:coreProperties>
</file>