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>
        <p:scale>
          <a:sx n="80" d="100"/>
          <a:sy n="80" d="100"/>
        </p:scale>
        <p:origin x="92" y="-3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D137D-BF72-439D-BDAA-7848DB242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E1891A-FF01-427D-9982-FDC87221C8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C92424-D091-4187-B35A-241CFD28B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1521-B57B-4416-A034-F9B3E68C55A7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38A66F-F95A-483D-873B-1F54E64C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36E64D-6D2E-4720-99A1-6E25E6CC8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DB8C-B673-41B3-B5D6-2569F10E0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377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12751-8958-42F3-83B1-7378EBBC7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26D923-4983-434B-9AA2-3C63A9B58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93ADC-2039-4486-A868-EB806AE4C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1521-B57B-4416-A034-F9B3E68C55A7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4BB9A-C608-473D-AE11-2BBA13CC8D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6613B-E179-4489-B49F-E4C64092A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DB8C-B673-41B3-B5D6-2569F10E0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0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BA91E4-93BF-4C16-845A-3B193253CD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D92912-2C8E-4D3B-BCCC-82C6A3DFF5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8C1F6E-E2DF-453A-9066-1B2A55718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1521-B57B-4416-A034-F9B3E68C55A7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3E4A2-5FBA-421D-8AB5-EA1A6985A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4D53C7-2870-4C3E-8F88-1EB9F02F1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DB8C-B673-41B3-B5D6-2569F10E0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552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BCD92-97D1-4DD3-940D-72FB081D4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7A33D6-3AC0-4068-847B-D81343935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4682BA-C986-4847-A77C-31325AF49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1521-B57B-4416-A034-F9B3E68C55A7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59206-CD71-483B-8876-AB3FB7EBF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ABD6E-F55D-4641-9925-F3A9ECA61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DB8C-B673-41B3-B5D6-2569F10E0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64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BC102-BFAB-45C0-8A15-C4DFB2ED7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241975-1556-4F42-83A5-8B5361378C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D4C3A-88AD-47E8-A576-CE604A89C7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1521-B57B-4416-A034-F9B3E68C55A7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33F41-95DC-47EE-B742-7040064AB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5D207A-D891-4CC9-A701-573620FFA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DB8C-B673-41B3-B5D6-2569F10E0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519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11BEE-C43C-4752-9980-9B0EBBCB5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8F6C79-D25E-4104-A4FD-32505BA11D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BEE8F-2C5A-4062-A902-CAD759C5E7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ED8B3C-17AB-4EE1-9652-E610AF257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1521-B57B-4416-A034-F9B3E68C55A7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DB86D2-6DC0-432B-94A1-3AA55C60E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807353-1626-4420-BEEB-610BA607F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DB8C-B673-41B3-B5D6-2569F10E0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31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394AF-88E8-4864-BCF9-399BF3572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0400F8-9FC3-4829-A181-ABD59CF4C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D9C7F5-C2F2-4501-91A8-B8D275BA0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A475D7-829D-47B0-8586-21FC53F7D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7CC547-DC16-4CE1-A8CA-1D64A0E510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9B560C4-370F-4EE7-A8EA-56B4ACA6A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1521-B57B-4416-A034-F9B3E68C55A7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9B7D2-A912-409E-8E67-972E98FF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5A3AF2-B0C6-4523-A34A-7B11A25BB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DB8C-B673-41B3-B5D6-2569F10E0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08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AFAA9-8007-49F0-AFCB-B16EF7728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CB1ECC-5740-4195-A083-D43CFA0DE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1521-B57B-4416-A034-F9B3E68C55A7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4DD707-DA25-48D4-BD66-5E3B928C0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B2A8ED-7699-4D2A-9B73-61C7C2844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DB8C-B673-41B3-B5D6-2569F10E0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03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2FB10D-40C8-4BB1-AD17-12A6B8C55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1521-B57B-4416-A034-F9B3E68C55A7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1B234-2EDE-4E94-B66D-BE4819EA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8E83E2-9A53-4358-8B43-CA56FF9EE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DB8C-B673-41B3-B5D6-2569F10E0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313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1C449-2F1C-4978-A244-0F8F81B58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3487A-82BC-4F31-9C1E-209004DB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BAF28A-D9DD-4500-B3B6-AF346D36A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A3F322-9C2B-41BD-8C2E-2AAB468C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1521-B57B-4416-A034-F9B3E68C55A7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90DE65-21D7-4840-B177-2BA741028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2506F2-3AB7-42AA-8B15-5FEC51B0C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DB8C-B673-41B3-B5D6-2569F10E0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854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4D55B-683D-4CC0-8B30-9AD9A3E66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68D277-CCA0-4B39-AC37-A68DFFE0C2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7BE0D3-DA88-4729-AA52-E582EAEA0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2EBBBC-9C60-413E-A196-9657AFD30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A1521-B57B-4416-A034-F9B3E68C55A7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0D9B97-41C9-48D8-A31E-F21E16BB9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D2EF96-B389-439A-ACF2-B9ED4999A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1DB8C-B673-41B3-B5D6-2569F10E0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194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D98033-06BB-4C62-B707-0D56C541F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67EC2E-6F54-42BC-B39D-3A1744805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8BD51-63EA-4085-9EB9-B18504F47A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A1521-B57B-4416-A034-F9B3E68C55A7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B62BFC-8F5D-47C1-A675-188C00A2E1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033F7-F639-4C9D-88AB-AD86BD945C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1DB8C-B673-41B3-B5D6-2569F10E0D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64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BF61F371-6BB9-47E2-9129-7183CE086A1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t="42613" r="79355" b="46524"/>
          <a:stretch/>
        </p:blipFill>
        <p:spPr>
          <a:xfrm>
            <a:off x="-218618" y="4006646"/>
            <a:ext cx="2517058" cy="619434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4F51D1C2-2ADE-4C38-B87D-4E33774B9E9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l="6855" t="43490" r="82016" b="45646"/>
          <a:stretch/>
        </p:blipFill>
        <p:spPr>
          <a:xfrm>
            <a:off x="599768" y="2045109"/>
            <a:ext cx="1356852" cy="619434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775CFE50-7280-4EF2-AAC0-20B9EC6CB76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 l="7580" t="43490" r="7903" b="45646"/>
          <a:stretch/>
        </p:blipFill>
        <p:spPr>
          <a:xfrm>
            <a:off x="698090" y="3057832"/>
            <a:ext cx="10304207" cy="619434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A9B9D385-E71E-4764-9652-6EA076F053B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 t="43775" b="45361"/>
          <a:stretch/>
        </p:blipFill>
        <p:spPr>
          <a:xfrm>
            <a:off x="-218618" y="5366551"/>
            <a:ext cx="12192000" cy="61943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4CBCF8E-C7B9-4047-8B08-EE4C40EC6C7D}"/>
              </a:ext>
            </a:extLst>
          </p:cNvPr>
          <p:cNvSpPr txBox="1"/>
          <p:nvPr/>
        </p:nvSpPr>
        <p:spPr>
          <a:xfrm>
            <a:off x="698090" y="1389736"/>
            <a:ext cx="3864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F. tularensis </a:t>
            </a:r>
            <a:r>
              <a:rPr lang="en-US" dirty="0"/>
              <a:t>subsp. </a:t>
            </a:r>
            <a:r>
              <a:rPr lang="en-US" i="1" dirty="0" err="1"/>
              <a:t>holarctica</a:t>
            </a:r>
            <a:r>
              <a:rPr lang="en-US" dirty="0"/>
              <a:t> LVS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38DEF2-44B4-4A29-BA76-F42E3809B65E}"/>
              </a:ext>
            </a:extLst>
          </p:cNvPr>
          <p:cNvSpPr txBox="1"/>
          <p:nvPr/>
        </p:nvSpPr>
        <p:spPr>
          <a:xfrm>
            <a:off x="698090" y="4791364"/>
            <a:ext cx="38643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E. coli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6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</dc:creator>
  <cp:lastModifiedBy>Hannah</cp:lastModifiedBy>
  <cp:revision>4</cp:revision>
  <dcterms:created xsi:type="dcterms:W3CDTF">2022-03-04T21:38:39Z</dcterms:created>
  <dcterms:modified xsi:type="dcterms:W3CDTF">2022-03-04T22:12:25Z</dcterms:modified>
</cp:coreProperties>
</file>