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7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AC8E0-90CA-F0A9-8100-8A28B4B9A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0D4FC-12C9-124C-362B-FBCC11CB4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6D7D3-74BE-DA32-B77B-9CC4A109A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4635B-7066-45DA-4A48-213CAC720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B632E-E749-C923-37A2-97DD08B3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A5A2-3F89-A991-C09A-E0F7B6930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04994-1E00-89E9-317F-F3EE0F7C6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DC3A2-56EE-295C-C55B-DCB41370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5D9D7-F9B2-3B91-C325-3CF8F85AE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09B71-2E7E-35E0-8EF6-0010F731C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59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3C0572-3FAE-AA30-5068-FE8D43548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3DF72-E17E-A7BF-491A-BF8FE3DF5A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732F8-74C8-48F8-A6E7-E083DCD87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E477B-FDB1-42FE-D761-FE6E2246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C21FE-56AC-15F9-3CC7-FE1B757C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4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B91BC-B69E-4ABC-1B05-F225CB6DA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2073-1AFF-4DD3-F5EB-73D323A56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2B186-05C2-30F6-7183-9AB7B8983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4BAD2-F611-BAAF-4625-20A56356C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DDA08-32FB-63CC-0E4D-906553FEF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2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F540-CA5A-2629-962D-5A133B098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74627-3B82-00DB-2CF9-C20843EE8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895CC-282C-B1C8-AC0D-D48A3D562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991C1-2674-4C29-9C07-EA55355ED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DB49D-AEE0-199F-9319-FC6D2339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8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90DF7-2591-0112-54E8-1C35BF6B2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2EC2D-1B43-484F-6A1D-600F7F753B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6A8-3D9E-9B9C-288E-A85E03D09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CFB73-D3D7-233E-330D-08DCB7382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2DE7F-CAC3-E88B-D20B-8EFEBFFE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23C8C2-C1A1-C011-4BA5-F56F8917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2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96B6D-3E3E-D3F3-8325-A772D74FE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C80A5-D790-4F07-9D9B-823C84091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0EB22D-4C0B-47F9-3935-18A35AACA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950852-A191-50BB-09B8-D0783123E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B857CF-FE07-0145-B06F-D31D1B5E2A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773F40-C130-2274-01FC-F28EBCEC3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2CDC7-986F-651C-7675-B1E537B8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F1EE6-6328-BB27-930D-6B2CF8A7B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6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A36C6-7CD2-F258-DBB1-156948654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B05D4A-8390-ECA4-E554-6C7A76EEC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7A52E5-F358-4D60-0B40-979CDA31A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22C08-A090-984F-CB93-2DAB026B6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0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DA6E4F-AD29-1C3C-8F7E-8AD3D34B8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9C3DD-D4C2-1054-85F7-0499DD5BE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49737E-BCE9-B76C-872C-2E30E60E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0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5138-0244-41FB-2350-FBE4CC30E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9691F-6A0D-E469-1509-51E6C2253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1A48E9-4E8E-3556-AF8E-6CA107E91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9F2F9-9CA3-43AB-0292-0BE7D949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31ACF-823E-9EA4-733C-E3147F363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D7C35F-7A4A-1FAD-B729-93DC927C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8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9146F-360D-36B1-1E9C-FEF9BFFF2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202B1C-73EA-7CE7-F1E3-2E84DE09D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D22643-AA0F-0DD2-D540-CD3EB9DFC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7F414-5A5B-9648-47A1-C3E905CBE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5F424-D65D-A79D-D951-3DCA45FAD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A187C-D866-D05D-0485-CDE526514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9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44B2F5-03FD-27B6-5757-96AD8EE2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91612-8797-6366-9F52-D5AB694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B3506-B9A6-5293-B762-DD257FB9FB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E06BB-C87A-4D85-BB8A-3D850A2F16EB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05B66-1A8E-BFAB-80CB-E0A6EB96C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0BF97-EFED-1064-34CE-EA6694A4CB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49FAC-C42F-4E86-B50E-3439C9889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1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C9C9DDD-C452-8F38-6C27-BA95FD3E18C6}"/>
              </a:ext>
            </a:extLst>
          </p:cNvPr>
          <p:cNvSpPr txBox="1"/>
          <p:nvPr/>
        </p:nvSpPr>
        <p:spPr>
          <a:xfrm>
            <a:off x="501445" y="511277"/>
            <a:ext cx="1317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92121A-0C44-1CD7-FC62-34456D34C2CC}"/>
              </a:ext>
            </a:extLst>
          </p:cNvPr>
          <p:cNvSpPr txBox="1"/>
          <p:nvPr/>
        </p:nvSpPr>
        <p:spPr>
          <a:xfrm>
            <a:off x="6057686" y="614516"/>
            <a:ext cx="1317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3A42CA-9423-A3EA-16D4-B2B7C9100D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94"/>
          <a:stretch/>
        </p:blipFill>
        <p:spPr>
          <a:xfrm>
            <a:off x="884420" y="739960"/>
            <a:ext cx="4516172" cy="471194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93F0940-1522-8701-631E-03C396E946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8" r="76094" b="91696"/>
          <a:stretch/>
        </p:blipFill>
        <p:spPr>
          <a:xfrm>
            <a:off x="1160206" y="5484954"/>
            <a:ext cx="1618938" cy="3912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743264C-A6BC-40B2-4C8B-C24D089AC54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429" t="28402"/>
          <a:stretch/>
        </p:blipFill>
        <p:spPr>
          <a:xfrm>
            <a:off x="6096000" y="1774185"/>
            <a:ext cx="5957591" cy="27686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3B9DDDF-3207-ABFC-3674-314B23EE4ED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" t="878" r="65794" b="85592"/>
          <a:stretch/>
        </p:blipFill>
        <p:spPr>
          <a:xfrm>
            <a:off x="6586646" y="5223344"/>
            <a:ext cx="3951440" cy="52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05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5</cp:revision>
  <dcterms:created xsi:type="dcterms:W3CDTF">2023-02-16T17:25:30Z</dcterms:created>
  <dcterms:modified xsi:type="dcterms:W3CDTF">2023-02-17T16:05:56Z</dcterms:modified>
</cp:coreProperties>
</file>