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9CEFE-8773-8750-267D-9CE010077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03B314-52AA-B84C-1A19-912FC84A5D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C1EEE-CF1F-A49A-DF6D-EBEC7FDDE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17337-FACA-4EB1-A0DB-15D3458F511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2F100-0069-510E-F448-4A1424046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F2EC8-D4CC-441E-A3B6-716B214D7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7B60-4728-433D-A64B-07BCCAF65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38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C0C3A-5E22-25F2-1027-06517491F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801BD7-F215-CEBC-C7ED-130171EC1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718EC-18D8-7299-C0FC-32338163E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17337-FACA-4EB1-A0DB-15D3458F511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A9024-AF7E-849A-BDC8-42B6FC057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CB959-9DC9-0344-C568-493822D97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7B60-4728-433D-A64B-07BCCAF65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63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757C39-AC17-D7F2-C1E0-29A2B08869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ACEF9C-A84E-027C-EB9A-684FE71AB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A139E-7CEC-FE0D-4046-2E2036811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17337-FACA-4EB1-A0DB-15D3458F511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DE0F3-634A-626D-A815-02A13177B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F30D2-EE12-8184-0626-9BD7ABEB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7B60-4728-433D-A64B-07BCCAF65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9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82CDD-D721-8C47-E183-566EA4BF2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B32F2-81C4-DB25-0F3B-1AF1F07C7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31CF4-7E5D-DF32-576B-59078F2B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17337-FACA-4EB1-A0DB-15D3458F511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A6DEF-9644-F288-F4BE-715DA0A11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1ACAB-10F8-B297-CA73-D053142AB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7B60-4728-433D-A64B-07BCCAF65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86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C8649-0E63-5834-2361-507BD6D4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AB610-E99F-421F-5874-C4C500EF9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71DA0-4455-EB6B-74B1-EFA36F540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17337-FACA-4EB1-A0DB-15D3458F511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961B5-F1F8-7E3E-7850-E0EBAEC59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4D463-6BDC-41DE-6BB4-2273FF122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7B60-4728-433D-A64B-07BCCAF65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44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43F2E-79E5-8525-6B19-EDDBC128B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DBC24-CCBF-3EFD-9AEE-E557F4DC96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7E8C8E-86F1-6F1C-20F0-1A7D41E2B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5F41BF-BA7A-9ED0-5242-45D6D8A96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17337-FACA-4EB1-A0DB-15D3458F511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29BCF-F50A-4FDE-D23B-60E71D845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DF3120-6096-5C9F-39A7-9B30F7785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7B60-4728-433D-A64B-07BCCAF65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1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686D6-F836-D5A7-CFF8-D7970A8E7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D6D85-8A7A-A85B-D162-C394459DD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43C9F9-01B9-704D-27A5-358C8F4A0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C7832-07EA-643A-8AB6-BD02AA8529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A0F819-8C34-D988-BAE6-1263C79056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ED5C24-4641-2FE2-F106-6A1FDF96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17337-FACA-4EB1-A0DB-15D3458F511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46CBA-084A-D8BE-26DA-D9B34785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2D1601-2B09-4B28-A11F-E45CE70E5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7B60-4728-433D-A64B-07BCCAF65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9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97E9E-D6AF-3ABC-3A6B-F5BA99830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D9E3C7-B2D9-447F-04C1-3CF546B57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17337-FACA-4EB1-A0DB-15D3458F511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5D1CEF-A776-C1B7-E8BC-0F2C1F340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9B3663-14A9-2366-D382-8781C8328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7B60-4728-433D-A64B-07BCCAF65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4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2A2767-137A-E2FD-B3CE-07843008B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17337-FACA-4EB1-A0DB-15D3458F511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4BEFBC-FD91-C0F7-01DA-680E2453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D1E7D-93BC-BF30-689A-F64AE6C60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7B60-4728-433D-A64B-07BCCAF65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94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9AB56-3673-A29A-1683-7E68A7FC6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F86DE-364B-EE61-FA2A-8CC57AF25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9DCF7-DC5A-EA81-69DC-38481614F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68FBB4-B89C-AEA7-EB66-576C4A2CC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17337-FACA-4EB1-A0DB-15D3458F511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22EA8-DA13-4EE5-2C7B-59F6DAF00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7036F4-6BF7-D9C9-C84E-9A2CB1F2B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7B60-4728-433D-A64B-07BCCAF65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18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CA7AF-9814-A16F-D2A5-2E2F151F7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2AFB8C-F20E-D1D7-6110-EA7B8F1CE4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17C044-820B-AF2F-4CD2-1C1DC986A9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3B273-902D-A337-2253-1ECCD7F1B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17337-FACA-4EB1-A0DB-15D3458F511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E70FDC-AF1F-64BE-810B-164D51B71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0648F-4B34-6756-645F-5B8143F99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7B60-4728-433D-A64B-07BCCAF65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74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C109F9-1630-B444-149D-F48E74DA2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AD459-D8FE-DBAF-40E3-C332F5801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8534D-7D83-41EF-4875-B0DD2DA2D6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17337-FACA-4EB1-A0DB-15D3458F511C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46D8E-8540-DB57-D6BA-DA534C6D4B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4CAB1-3772-25FB-F1D0-357874E942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47B60-4728-433D-A64B-07BCCAF65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7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50FF0F6-0FCE-345B-EA06-003747B8E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07" y="1363518"/>
            <a:ext cx="5570293" cy="36705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CEE0AE-DC5C-D158-FB46-356354A1B0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9"/>
          <a:stretch/>
        </p:blipFill>
        <p:spPr>
          <a:xfrm>
            <a:off x="6184489" y="1098048"/>
            <a:ext cx="5481803" cy="394990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F1AE794-446D-0E76-0873-53C6E0530043}"/>
              </a:ext>
            </a:extLst>
          </p:cNvPr>
          <p:cNvSpPr/>
          <p:nvPr/>
        </p:nvSpPr>
        <p:spPr>
          <a:xfrm>
            <a:off x="4267200" y="4748981"/>
            <a:ext cx="2005781" cy="501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721FDB-C569-87DE-BB9C-0BA58737EF9E}"/>
              </a:ext>
            </a:extLst>
          </p:cNvPr>
          <p:cNvSpPr txBox="1"/>
          <p:nvPr/>
        </p:nvSpPr>
        <p:spPr>
          <a:xfrm>
            <a:off x="835742" y="1178852"/>
            <a:ext cx="648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C34601-BDA8-3FCF-7438-F5F6B7C42FD1}"/>
              </a:ext>
            </a:extLst>
          </p:cNvPr>
          <p:cNvSpPr txBox="1"/>
          <p:nvPr/>
        </p:nvSpPr>
        <p:spPr>
          <a:xfrm>
            <a:off x="6194321" y="1178852"/>
            <a:ext cx="648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391273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E8F500-2493-99B0-FD6D-31F7763BD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98" y="1219408"/>
            <a:ext cx="6160658" cy="43124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721FDB-C569-87DE-BB9C-0BA58737EF9E}"/>
              </a:ext>
            </a:extLst>
          </p:cNvPr>
          <p:cNvSpPr txBox="1"/>
          <p:nvPr/>
        </p:nvSpPr>
        <p:spPr>
          <a:xfrm>
            <a:off x="835742" y="1178852"/>
            <a:ext cx="648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C34601-BDA8-3FCF-7438-F5F6B7C42FD1}"/>
              </a:ext>
            </a:extLst>
          </p:cNvPr>
          <p:cNvSpPr txBox="1"/>
          <p:nvPr/>
        </p:nvSpPr>
        <p:spPr>
          <a:xfrm>
            <a:off x="6194321" y="1141465"/>
            <a:ext cx="648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66B111-1BF7-86D8-D127-3A946EA24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624" y="1405195"/>
            <a:ext cx="5814376" cy="407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37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FFD4C3-5E7B-5AD6-A2A9-905169C3B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7" y="336255"/>
            <a:ext cx="6121295" cy="42849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5B2CFF-0ECE-894B-05FB-8D695F629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57691"/>
            <a:ext cx="5709031" cy="39963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07DABD-B3BE-F7E0-F8D0-232657216585}"/>
              </a:ext>
            </a:extLst>
          </p:cNvPr>
          <p:cNvSpPr txBox="1"/>
          <p:nvPr/>
        </p:nvSpPr>
        <p:spPr>
          <a:xfrm>
            <a:off x="865238" y="903549"/>
            <a:ext cx="648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86848E-80B0-C261-99EC-5A6620BF6C6D}"/>
              </a:ext>
            </a:extLst>
          </p:cNvPr>
          <p:cNvSpPr txBox="1"/>
          <p:nvPr/>
        </p:nvSpPr>
        <p:spPr>
          <a:xfrm>
            <a:off x="6239282" y="903549"/>
            <a:ext cx="648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004084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2729EA-ABCA-1986-3DCE-9E5104B09F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282" y="1432334"/>
            <a:ext cx="6216197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5EBA59-2CB0-192C-D95E-0528F149A550}"/>
              </a:ext>
            </a:extLst>
          </p:cNvPr>
          <p:cNvSpPr txBox="1"/>
          <p:nvPr/>
        </p:nvSpPr>
        <p:spPr>
          <a:xfrm>
            <a:off x="2330245" y="1169020"/>
            <a:ext cx="648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732631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562E41-9223-8D19-9AC9-28C942AFE2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459" y="463421"/>
            <a:ext cx="8473081" cy="5931157"/>
          </a:xfrm>
        </p:spPr>
      </p:pic>
    </p:spTree>
    <p:extLst>
      <p:ext uri="{BB962C8B-B14F-4D97-AF65-F5344CB8AC3E}">
        <p14:creationId xmlns:p14="http://schemas.microsoft.com/office/powerpoint/2010/main" val="1930184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BDADF8-6460-A37B-4E1F-7EF98E46C0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77" y="599768"/>
            <a:ext cx="7967421" cy="5577195"/>
          </a:xfrm>
        </p:spPr>
      </p:pic>
    </p:spTree>
    <p:extLst>
      <p:ext uri="{BB962C8B-B14F-4D97-AF65-F5344CB8AC3E}">
        <p14:creationId xmlns:p14="http://schemas.microsoft.com/office/powerpoint/2010/main" val="1774891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EFB63-1DFE-94F3-88AE-A44BBB22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9F90C2-E829-C42D-A07F-C25F84D6F7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95" y="842190"/>
            <a:ext cx="7621104" cy="5334773"/>
          </a:xfrm>
        </p:spPr>
      </p:pic>
    </p:spTree>
    <p:extLst>
      <p:ext uri="{BB962C8B-B14F-4D97-AF65-F5344CB8AC3E}">
        <p14:creationId xmlns:p14="http://schemas.microsoft.com/office/powerpoint/2010/main" val="3253660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7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</dc:creator>
  <cp:lastModifiedBy>Hannah</cp:lastModifiedBy>
  <cp:revision>6</cp:revision>
  <dcterms:created xsi:type="dcterms:W3CDTF">2022-11-17T16:12:36Z</dcterms:created>
  <dcterms:modified xsi:type="dcterms:W3CDTF">2023-03-08T21:23:49Z</dcterms:modified>
</cp:coreProperties>
</file>