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88" r:id="rId2"/>
    <p:sldId id="491" r:id="rId3"/>
    <p:sldId id="489" r:id="rId4"/>
    <p:sldId id="490" r:id="rId5"/>
    <p:sldId id="49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090" autoAdjust="0"/>
  </p:normalViewPr>
  <p:slideViewPr>
    <p:cSldViewPr snapToGrid="0">
      <p:cViewPr varScale="1">
        <p:scale>
          <a:sx n="49" d="100"/>
          <a:sy n="49" d="100"/>
        </p:scale>
        <p:origin x="12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2BBB5-BDA7-4330-86B9-94134FE3ACB0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E9B9E-AF62-41CE-97E1-75F88099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5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Residues in E coli that are completely different: 2,3, 5, 7,8, 29, 30, 34, 39, 43, 44, 47, 48, 50, 51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56, 57, 58, 60-71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35E36-44CF-41A2-B0A4-F6B5CD6E87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04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based on 4v50 but the ASD interaction is from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6O7K. ***607K is the initiation complex and may be more informative to look at for this 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particular question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Yellow: interacting with either s11 or s18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Interactions with bS18: conserved, cys22 and lys19. Partially conserved, ile3. Not conserved, lys4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Interactions with us11: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Conserved – asp12, glu23,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24, arg34,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Partially conserved – ile3, val5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conserved – lys4, leu28, arg33, arg6</a:t>
            </a:r>
            <a:endParaRPr lang="en-US" dirty="0"/>
          </a:p>
          <a:p>
            <a:endParaRPr lang="en-US" dirty="0"/>
          </a:p>
          <a:p>
            <a:r>
              <a:rPr lang="en-US" dirty="0"/>
              <a:t>Interactions with 16S rRNA: ARG32, ARG34, LYS45, LYS48,TYR37, GLU38, THR41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35E36-44CF-41A2-B0A4-F6B5CD6E87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Chain AG – closer to viewer</a:t>
            </a:r>
          </a:p>
          <a:p>
            <a:r>
              <a:rPr lang="en-US" dirty="0"/>
              <a:t>** Chain AG- behind viewer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E9B9E-AF62-41CE-97E1-75F88099A6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3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FFC8-C974-20E9-D6D5-7E38854C5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2074E-23E6-BEF6-4127-FE1EFAF27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12D66-6621-F166-86D2-320BF69A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4594-D75F-4815-A873-2FF12A5C9E1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EE975-5D3F-96DA-0E27-0106F581C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C27DE-8518-9B2F-BEA3-0E17C18E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7BDF-1B3E-4BCC-951F-2E0888F5D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8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83EF3-23C7-64B2-D682-B47D74DB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71241-C120-CCDB-F23E-49E7B9DE5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3550D-93D7-681D-BED2-049F7883D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4594-D75F-4815-A873-2FF12A5C9E1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08A9B-96D7-6EE1-D3A1-4DA5C500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199D8-8090-D9CB-097C-024B5D241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7BDF-1B3E-4BCC-951F-2E0888F5D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D2BFD3-F924-A758-1404-203870356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8D150-9F52-9E7B-EC25-274E2875D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51BD9-653B-7416-D7E3-1A1E55E3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4594-D75F-4815-A873-2FF12A5C9E1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9D559-9BE6-D87B-F11C-62E1B845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8811C-A88A-EC66-9008-63D4FEE0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7BDF-1B3E-4BCC-951F-2E0888F5D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3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94F4-4243-8910-3590-9A0B0FA0A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AA5F2-8964-52C8-A998-79167A05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CA799-D585-282D-1FFD-DC7E2C4D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4594-D75F-4815-A873-2FF12A5C9E1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81F6A-CEAA-D2FF-5A79-6B81838C0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97317-DD7E-61A1-A900-884F0A9A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7BDF-1B3E-4BCC-951F-2E0888F5D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2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4C27C-B829-9605-1D6E-4A3DF3BC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365E1-C22C-5973-375E-380B95943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6A00E-8AE6-7BC1-341C-C21240A8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4594-D75F-4815-A873-2FF12A5C9E1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B2459-78BF-F78B-0703-B7DA259D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02EEE-3BF0-370B-E3AA-09792C3C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7BDF-1B3E-4BCC-951F-2E0888F5D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7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1B1BA-6B4C-7E77-F2C2-AAD036479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3C072-DF53-B2CC-D080-C77682DD2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68573-9B2C-D7D3-5191-2C11ECADC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19516-8A33-46CB-B0A8-02AE23C3D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4594-D75F-4815-A873-2FF12A5C9E1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2F677-D9F4-43F2-3572-02BAD713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70A28-8F98-C093-F2DA-FEAD2507D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7BDF-1B3E-4BCC-951F-2E0888F5D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9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8AD6-1724-5BFC-368D-C548A9014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D2B14-8079-EE0B-95B1-EA7E9D374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ACC53-251F-A1D7-2F7D-9BF23787D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AB5FAC-5C8E-96DF-B502-6C1F890F1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DFF1F-58A1-B0B0-45B1-CB3C8C90B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2B33E9-86C0-28DA-C56F-80FF951B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4594-D75F-4815-A873-2FF12A5C9E1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80A23-7B0C-3EC6-C25E-23060C140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BA2B10-3AB7-8E96-4E5A-C7BFFDE1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7BDF-1B3E-4BCC-951F-2E0888F5D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0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FD11F-B622-DC46-907E-AB803E792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6CA285-10A9-48CE-060E-FE08FE9E0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4594-D75F-4815-A873-2FF12A5C9E1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75114F-9C7C-98B4-A62F-0ED65A9E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FDF37-F05F-C27D-7B81-B814DB863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7BDF-1B3E-4BCC-951F-2E0888F5D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4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7B1E4-B892-7C2F-60B9-3C132CD9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4594-D75F-4815-A873-2FF12A5C9E1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10E02-DA28-17D8-3624-ED42D117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BCE10-9E12-4162-EDA9-03E508C1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7BDF-1B3E-4BCC-951F-2E0888F5D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6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FE9A4-DAB0-A0FF-24A1-F90B2F42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BDD41-7392-8088-EB56-4625830AC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92C22-0D44-9B3A-EDF8-86410C033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06FC7-2B8C-05C4-6D62-519C820B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4594-D75F-4815-A873-2FF12A5C9E1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C0062-4BAF-D195-45D5-0658B6602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9E830-E4B6-2744-202A-80BBB3D1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7BDF-1B3E-4BCC-951F-2E0888F5D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4C55-8385-81B0-D1AA-7C563A7B2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A09FE-B493-960C-08C2-4568DAEF1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B8D21-9870-D202-A6FF-2E6C72682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E003E-3607-D54A-FDFD-1AA6CC2B8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4594-D75F-4815-A873-2FF12A5C9E1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51CF3-01CB-841B-3D06-5B9787F8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395EF-8EC1-8D49-86EB-A54223B6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7BDF-1B3E-4BCC-951F-2E0888F5D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8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A8866-6633-050C-5B90-FDC99D9CA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ACA7E-8324-5A25-7854-BBF63D173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72666-6687-6F95-6097-2DB0E0290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4594-D75F-4815-A873-2FF12A5C9E1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8101D-DFCC-581F-C4F8-4187EB13F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262B8-042D-D778-E481-F4C1E3035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37BDF-1B3E-4BCC-951F-2E0888F5D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3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A8C25-FA4E-4167-B8CC-E15240F6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Amino acid alignment of bS21 homologs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CB7A00-91BF-4590-8254-19851979460D}"/>
              </a:ext>
            </a:extLst>
          </p:cNvPr>
          <p:cNvSpPr txBox="1"/>
          <p:nvPr/>
        </p:nvSpPr>
        <p:spPr>
          <a:xfrm>
            <a:off x="8365285" y="4059317"/>
            <a:ext cx="460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= identical amino acid</a:t>
            </a:r>
          </a:p>
          <a:p>
            <a:r>
              <a:rPr lang="en-US" dirty="0"/>
              <a:t>: = very similar amino acid</a:t>
            </a:r>
          </a:p>
          <a:p>
            <a:r>
              <a:rPr lang="en-US" dirty="0"/>
              <a:t>. = somewhat similar amino acid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26B3D13-8129-690C-7A7A-03B912F51E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2597" y="2182505"/>
            <a:ext cx="11126805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bS21-1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MLSIRVDEHKPFDISLRNFKRACEKAGIKQELRDRQHYVKPTEKRKIAKRQAVKRARISQ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-----RRAFI-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bS21-2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MPSVRIKEREPFDVALRRFKRSCEKAGIVSELRRREYFEKPTWARKRKKTAAVKRAHKSN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IIVKR------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bS21-3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MPRIIVDPKKPFDISLRNFKRACEKAGIKQELRDRQHYVKPTQKRKIAKKAAISKAKKEA-----RRSYSY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b="1" i="1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E.coli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MPVIKVRENEPFDVALRRFKRSCEKAGVLAEVRRREFYEKPTTERKRAKASAVKRHAKKL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ARENARRTRLY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*  : :  .:***::**.***:*****:  *:* *:.: ***  **  *  *:.:   .  </a:t>
            </a:r>
          </a:p>
        </p:txBody>
      </p:sp>
    </p:spTree>
    <p:extLst>
      <p:ext uri="{BB962C8B-B14F-4D97-AF65-F5344CB8AC3E}">
        <p14:creationId xmlns:p14="http://schemas.microsoft.com/office/powerpoint/2010/main" val="281000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A8C25-FA4E-4167-B8CC-E15240F6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Amino acid alignment of bS21 homologs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CB7A00-91BF-4590-8254-19851979460D}"/>
              </a:ext>
            </a:extLst>
          </p:cNvPr>
          <p:cNvSpPr txBox="1"/>
          <p:nvPr/>
        </p:nvSpPr>
        <p:spPr>
          <a:xfrm>
            <a:off x="8365285" y="4059317"/>
            <a:ext cx="460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= identical amino acid</a:t>
            </a:r>
          </a:p>
          <a:p>
            <a:r>
              <a:rPr lang="en-US" dirty="0"/>
              <a:t>: = very similar amino acid</a:t>
            </a:r>
          </a:p>
          <a:p>
            <a:r>
              <a:rPr lang="en-US" dirty="0"/>
              <a:t>. = somewhat similar amino acid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26B3D13-8129-690C-7A7A-03B912F51E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2597" y="2182505"/>
            <a:ext cx="11126805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bS21-1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MLSIRVDEHKPFDISLRNFKRACEKAGIKQELRDRQHYVKPTEKRKIAKRQAVKRARISQ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-----RRAFI-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bS21-2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MPSVRIKEREPFDVALRRFKRSCEKAGIVSELRRREYFEKPTWARKRKKTAAVKRAHKSN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IIVKR------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bS21-3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MPRIIVDPKKPFDISLRNFKRACEKAGIKQELRDRQHYVKPTQKRKIAKKAAISKAKKEA-----RRSYSY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b="1" i="1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E.coli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MPV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IKVR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ENEPF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VALRRF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CEK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AGV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AEVR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RR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EFYEKPTTERKRAKASAVKRHAKKL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ARENARRTRLY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*  : :  .:***::**.***:*****:  *:* *:.: ***  **  *  *:.:   .  </a:t>
            </a:r>
          </a:p>
        </p:txBody>
      </p:sp>
    </p:spTree>
    <p:extLst>
      <p:ext uri="{BB962C8B-B14F-4D97-AF65-F5344CB8AC3E}">
        <p14:creationId xmlns:p14="http://schemas.microsoft.com/office/powerpoint/2010/main" val="263752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38CF7D-B323-47DE-34B5-7B57C41B3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2" r="17127"/>
          <a:stretch/>
        </p:blipFill>
        <p:spPr>
          <a:xfrm>
            <a:off x="7590501" y="970705"/>
            <a:ext cx="4385292" cy="4778938"/>
          </a:xfr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E10989-6D8A-460F-63F5-52CD16432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7" t="168" r="22406" b="48278"/>
          <a:stretch/>
        </p:blipFill>
        <p:spPr>
          <a:xfrm>
            <a:off x="2015509" y="1728629"/>
            <a:ext cx="3913038" cy="32630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1BC8B49-1060-7930-37E1-EBFE4A063DF3}"/>
              </a:ext>
            </a:extLst>
          </p:cNvPr>
          <p:cNvGrpSpPr/>
          <p:nvPr/>
        </p:nvGrpSpPr>
        <p:grpSpPr>
          <a:xfrm>
            <a:off x="5928547" y="1788251"/>
            <a:ext cx="4198682" cy="3008671"/>
            <a:chOff x="4011255" y="1651819"/>
            <a:chExt cx="4198682" cy="300867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811B92-A8B2-56E7-1F12-4FEEFAADABDC}"/>
                </a:ext>
              </a:extLst>
            </p:cNvPr>
            <p:cNvSpPr/>
            <p:nvPr/>
          </p:nvSpPr>
          <p:spPr>
            <a:xfrm>
              <a:off x="5801033" y="2163098"/>
              <a:ext cx="2408904" cy="168131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C123591-567A-EA27-F4A8-949C8E29E925}"/>
                </a:ext>
              </a:extLst>
            </p:cNvPr>
            <p:cNvCxnSpPr/>
            <p:nvPr/>
          </p:nvCxnSpPr>
          <p:spPr>
            <a:xfrm>
              <a:off x="4011561" y="1651819"/>
              <a:ext cx="1789472" cy="5112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B0D1265-DE7F-C68C-4378-8D3C908B50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255" y="3844414"/>
              <a:ext cx="1789778" cy="8160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AB21D9F-FA98-B472-5DA0-175CE250222D}"/>
              </a:ext>
            </a:extLst>
          </p:cNvPr>
          <p:cNvCxnSpPr/>
          <p:nvPr/>
        </p:nvCxnSpPr>
        <p:spPr>
          <a:xfrm>
            <a:off x="1307690" y="2222090"/>
            <a:ext cx="1406013" cy="265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2EA84F8-7348-F7D7-BCC2-6D94F3C2AAE4}"/>
              </a:ext>
            </a:extLst>
          </p:cNvPr>
          <p:cNvSpPr txBox="1"/>
          <p:nvPr/>
        </p:nvSpPr>
        <p:spPr>
          <a:xfrm>
            <a:off x="306" y="1898924"/>
            <a:ext cx="130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mRNA channel</a:t>
            </a:r>
          </a:p>
        </p:txBody>
      </p:sp>
    </p:spTree>
    <p:extLst>
      <p:ext uri="{BB962C8B-B14F-4D97-AF65-F5344CB8AC3E}">
        <p14:creationId xmlns:p14="http://schemas.microsoft.com/office/powerpoint/2010/main" val="360778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38CF7D-B323-47DE-34B5-7B57C41B3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2" r="17127"/>
          <a:stretch/>
        </p:blipFill>
        <p:spPr>
          <a:xfrm>
            <a:off x="7590501" y="970705"/>
            <a:ext cx="4385292" cy="4778938"/>
          </a:xfrm>
          <a:ln>
            <a:solidFill>
              <a:schemeClr val="tx1"/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1BC8B49-1060-7930-37E1-EBFE4A063DF3}"/>
              </a:ext>
            </a:extLst>
          </p:cNvPr>
          <p:cNvGrpSpPr/>
          <p:nvPr/>
        </p:nvGrpSpPr>
        <p:grpSpPr>
          <a:xfrm>
            <a:off x="5943749" y="855406"/>
            <a:ext cx="4183480" cy="4227871"/>
            <a:chOff x="4026457" y="718974"/>
            <a:chExt cx="4183480" cy="422787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811B92-A8B2-56E7-1F12-4FEEFAADABDC}"/>
                </a:ext>
              </a:extLst>
            </p:cNvPr>
            <p:cNvSpPr/>
            <p:nvPr/>
          </p:nvSpPr>
          <p:spPr>
            <a:xfrm>
              <a:off x="5801033" y="2163098"/>
              <a:ext cx="2408904" cy="168131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C123591-567A-EA27-F4A8-949C8E29E925}"/>
                </a:ext>
              </a:extLst>
            </p:cNvPr>
            <p:cNvCxnSpPr>
              <a:cxnSpLocks/>
            </p:cNvCxnSpPr>
            <p:nvPr/>
          </p:nvCxnSpPr>
          <p:spPr>
            <a:xfrm>
              <a:off x="4026457" y="718974"/>
              <a:ext cx="1774576" cy="14441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B0D1265-DE7F-C68C-4378-8D3C908B50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6457" y="3844414"/>
              <a:ext cx="1774576" cy="11024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2EA84F8-7348-F7D7-BCC2-6D94F3C2AAE4}"/>
              </a:ext>
            </a:extLst>
          </p:cNvPr>
          <p:cNvSpPr txBox="1"/>
          <p:nvPr/>
        </p:nvSpPr>
        <p:spPr>
          <a:xfrm>
            <a:off x="668900" y="1295698"/>
            <a:ext cx="130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mRNA channel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CC5CD0-E379-ADC5-15ED-78582AFE2C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9" r="38880"/>
          <a:stretch/>
        </p:blipFill>
        <p:spPr>
          <a:xfrm>
            <a:off x="2202426" y="534201"/>
            <a:ext cx="3741323" cy="476710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AB21D9F-FA98-B472-5DA0-175CE250222D}"/>
              </a:ext>
            </a:extLst>
          </p:cNvPr>
          <p:cNvCxnSpPr>
            <a:cxnSpLocks/>
          </p:cNvCxnSpPr>
          <p:nvPr/>
        </p:nvCxnSpPr>
        <p:spPr>
          <a:xfrm>
            <a:off x="1976284" y="1556691"/>
            <a:ext cx="1543665" cy="770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41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997D8EA-F0D0-992E-1FDC-32F0D3DF4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83"/>
          <a:stretch/>
        </p:blipFill>
        <p:spPr>
          <a:xfrm>
            <a:off x="725842" y="1074173"/>
            <a:ext cx="10479059" cy="517481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0ADC59-C8A8-AFE0-091C-0F770DD44299}"/>
              </a:ext>
            </a:extLst>
          </p:cNvPr>
          <p:cNvSpPr txBox="1"/>
          <p:nvPr/>
        </p:nvSpPr>
        <p:spPr>
          <a:xfrm>
            <a:off x="4546572" y="219029"/>
            <a:ext cx="130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mRNA channel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F332CC-4C2E-EE3C-9029-E7814EF9F214}"/>
              </a:ext>
            </a:extLst>
          </p:cNvPr>
          <p:cNvSpPr txBox="1"/>
          <p:nvPr/>
        </p:nvSpPr>
        <p:spPr>
          <a:xfrm>
            <a:off x="8002078" y="4443828"/>
            <a:ext cx="130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N-terminus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0002A1-4A1D-AC80-04EE-415A7A799DA9}"/>
              </a:ext>
            </a:extLst>
          </p:cNvPr>
          <p:cNvSpPr txBox="1"/>
          <p:nvPr/>
        </p:nvSpPr>
        <p:spPr>
          <a:xfrm>
            <a:off x="6443243" y="1718736"/>
            <a:ext cx="130738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C-terminus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0AF10F-D586-2B52-6B26-7458E64982CF}"/>
              </a:ext>
            </a:extLst>
          </p:cNvPr>
          <p:cNvCxnSpPr>
            <a:cxnSpLocks/>
          </p:cNvCxnSpPr>
          <p:nvPr/>
        </p:nvCxnSpPr>
        <p:spPr>
          <a:xfrm>
            <a:off x="5551714" y="865360"/>
            <a:ext cx="1020339" cy="2331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8AE6844-27D5-BA3F-656A-5239706949F8}"/>
              </a:ext>
            </a:extLst>
          </p:cNvPr>
          <p:cNvSpPr txBox="1"/>
          <p:nvPr/>
        </p:nvSpPr>
        <p:spPr>
          <a:xfrm>
            <a:off x="7096935" y="3970090"/>
            <a:ext cx="130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7C104C-4FD9-4F83-41A9-905FB3C46855}"/>
              </a:ext>
            </a:extLst>
          </p:cNvPr>
          <p:cNvSpPr txBox="1"/>
          <p:nvPr/>
        </p:nvSpPr>
        <p:spPr>
          <a:xfrm>
            <a:off x="5918361" y="2827090"/>
            <a:ext cx="130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266116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273</Words>
  <Application>Microsoft Office PowerPoint</Application>
  <PresentationFormat>Widescreen</PresentationFormat>
  <Paragraphs>42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Office Theme</vt:lpstr>
      <vt:lpstr>Amino acid alignment of bS21 homologs</vt:lpstr>
      <vt:lpstr>Amino acid alignment of bS21 homologs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 alignment of bS21 homologs with S. aureus</dc:title>
  <dc:creator>Hannah</dc:creator>
  <cp:lastModifiedBy>Hannah</cp:lastModifiedBy>
  <cp:revision>23</cp:revision>
  <dcterms:created xsi:type="dcterms:W3CDTF">2023-01-17T14:57:03Z</dcterms:created>
  <dcterms:modified xsi:type="dcterms:W3CDTF">2023-03-08T17:22:04Z</dcterms:modified>
</cp:coreProperties>
</file>