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912FE-062D-430C-B7DC-05A807594151}" type="datetimeFigureOut">
              <a:rPr lang="en-US" smtClean="0"/>
              <a:t>4/8/21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523C9-ABCD-4E71-AD2F-8C14B6466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98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T6SS Assay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6523C9-ABCD-4E71-AD2F-8C14B64662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6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23DD3-C3E3-4C45-86BB-907D0F60F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BB51DD-A5B8-A640-8029-C8534ADF2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3A210-6ECB-5743-88B8-A3C842B65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553A9-9C1B-9D4C-A4AE-2153840C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BA74E-99B5-1D47-B2E3-C1AC4253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1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E388C-A458-0E4C-9D20-45CA79076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9129-FC19-DA4F-A48B-8A38C67FB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A373CB-6C6E-D545-AA4D-90BD8FECF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2C469-1600-A449-8902-733A2CFB3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752CC-9A1B-A74F-BEC1-0E8156D0F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47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6F6115-E513-2D4B-945F-AF5C24CBC1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6D197C-7DF6-0443-BD3E-441609AAAB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02CC3-4EF8-0A40-88FF-A92D2D1CC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0CCF6F-B79B-DF45-BC61-C11A9A50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881C5-C163-E341-AF82-5C59C31E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968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D6C6C-A102-5A41-992F-843206FD9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A5AB6-B1F6-0F49-BAD3-077B420C6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DB1B7-F4F6-D840-B4E4-6C6D5F208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1F379-92B1-FD45-9629-5D4A9B7F2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4C17A-86AD-ED49-B110-9D288FE9A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91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7FB67-032B-4243-B78C-42582C17A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4BAD7-1B3C-DE46-A864-5FA48C7C5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65DBE-278A-CB41-91AB-E64CF1A19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8EE25-72EA-BB42-B61E-BAB97269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F43BF-5969-994F-84AA-97E0F12A5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74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10454-7CE8-4E45-83CB-4DEA72F26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B0CEA-6A68-8C44-9366-35180F04F7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45472-EAC5-AD43-AED7-E8D652D87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4922C6-294B-9743-8537-0745E6369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58A995-6434-D345-A053-D58143EA0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BEABC-263E-7845-915E-A2A77139B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823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D543C-9B55-CF44-9CD6-31073E44F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6A5B0-9992-B14D-A40A-68E850C76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F4C93-BB5E-6E49-95EA-7ABC627C8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D95A9-7CF5-4F48-B2B0-218D425567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770B42-F0E3-E241-A10E-5F8AE6D6F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02EC9C-F8F5-1F46-A5AF-8D42CBF3B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04F303-BFE2-0E4C-A0A8-2104F9E18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1C64AC-7C7C-8F44-A224-2867395D7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0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206C-5217-2445-B2B7-0465BC938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9C043-F011-A14E-B821-8A7525337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38D212-7CD8-B347-98BA-A5314C86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C9BA9D-7D04-B241-9104-6B494AC97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379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0ABBBA-8171-824E-9ABE-0A915BC8F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3A961B-E833-744C-BE7D-1AED1CE4D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4EB29-9E9B-C546-A26C-19059FA3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124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9572B-88C7-264F-96AF-AF400770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8B683-659A-BF47-835D-F2F58B610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DECC7-E598-EE4F-AC15-48774BD04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28690-F8EF-A44C-B1F8-1A2FB6E38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58F8FE-E44B-CE48-A4E0-564FD752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D6756-E436-3045-AF98-CEAB013F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846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9C12-7800-A34C-8190-0C0C80E9A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D32D27-77C2-4B41-81D7-3862DA7BD2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97345-9E44-624C-B23A-D2337A44C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8D78C-37E2-C748-B63F-72819045F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7EF91-DC46-BD42-B38A-BD3EB9707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5159CB-41BD-2B45-A3CF-80DF40EC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49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3A7EED-8038-714C-99D9-8D2B704C0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364B95-A986-974A-BF60-4F0DAFFCF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A47BB-FC02-2444-BCE2-C382C6097A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6683E-3118-4149-AC29-AD28AF244027}" type="datetimeFigureOut">
              <a:rPr lang="en-US" smtClean="0"/>
              <a:t>4/8/21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E6F5A-B5B2-B749-96BA-E9D98CFDF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A9B7E-28C1-5642-87C1-910C6B254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3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366FA0E-E6E1-0246-BFA9-8F3FCD9E31F8}"/>
              </a:ext>
            </a:extLst>
          </p:cNvPr>
          <p:cNvSpPr/>
          <p:nvPr/>
        </p:nvSpPr>
        <p:spPr>
          <a:xfrm>
            <a:off x="3094154" y="1905895"/>
            <a:ext cx="25527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EBF8D3-FE06-4348-BD09-2255DE490C82}"/>
              </a:ext>
            </a:extLst>
          </p:cNvPr>
          <p:cNvSpPr/>
          <p:nvPr/>
        </p:nvSpPr>
        <p:spPr>
          <a:xfrm rot="5400000">
            <a:off x="4985606" y="-73185"/>
            <a:ext cx="155129" cy="4034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942D47-E235-4F2D-BDED-AB7A6214335E}"/>
              </a:ext>
            </a:extLst>
          </p:cNvPr>
          <p:cNvSpPr/>
          <p:nvPr/>
        </p:nvSpPr>
        <p:spPr>
          <a:xfrm rot="5400000">
            <a:off x="4249312" y="1016090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74C38F1-AC91-4D3D-8C4B-56E0008703DE}"/>
              </a:ext>
            </a:extLst>
          </p:cNvPr>
          <p:cNvSpPr/>
          <p:nvPr/>
        </p:nvSpPr>
        <p:spPr>
          <a:xfrm rot="5400000">
            <a:off x="4297204" y="2030645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2D2F12-78AE-40B0-89F4-2FB2E0460E9B}"/>
              </a:ext>
            </a:extLst>
          </p:cNvPr>
          <p:cNvSpPr/>
          <p:nvPr/>
        </p:nvSpPr>
        <p:spPr>
          <a:xfrm rot="5400000">
            <a:off x="4302422" y="2473337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86CEBC1-3A60-4630-9BDC-8BC2A56AC438}"/>
              </a:ext>
            </a:extLst>
          </p:cNvPr>
          <p:cNvSpPr/>
          <p:nvPr/>
        </p:nvSpPr>
        <p:spPr>
          <a:xfrm rot="5400000">
            <a:off x="4324187" y="2512520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31F6D6-DA75-465F-8719-9C9FA1650D7B}"/>
              </a:ext>
            </a:extLst>
          </p:cNvPr>
          <p:cNvSpPr/>
          <p:nvPr/>
        </p:nvSpPr>
        <p:spPr>
          <a:xfrm rot="5400000">
            <a:off x="4286101" y="3324992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26F7AFD-1E5B-4935-93EE-7F242FFA8E5D}"/>
              </a:ext>
            </a:extLst>
          </p:cNvPr>
          <p:cNvSpPr/>
          <p:nvPr/>
        </p:nvSpPr>
        <p:spPr>
          <a:xfrm rot="5400000">
            <a:off x="4711009" y="414175"/>
            <a:ext cx="399177" cy="3440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6C1333-7AEA-9C4D-9300-91BE476D9181}"/>
              </a:ext>
            </a:extLst>
          </p:cNvPr>
          <p:cNvSpPr txBox="1"/>
          <p:nvPr/>
        </p:nvSpPr>
        <p:spPr>
          <a:xfrm rot="19127796">
            <a:off x="2958279" y="1441611"/>
            <a:ext cx="1134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LVS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7D88FF4-900A-4EE6-8AB5-58C32592FFF8}"/>
              </a:ext>
            </a:extLst>
          </p:cNvPr>
          <p:cNvSpPr/>
          <p:nvPr/>
        </p:nvSpPr>
        <p:spPr>
          <a:xfrm rot="5400000">
            <a:off x="5077356" y="308988"/>
            <a:ext cx="156322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9A4F38C-D6E4-4E66-A7B7-0C445BFC1EFA}"/>
              </a:ext>
            </a:extLst>
          </p:cNvPr>
          <p:cNvSpPr/>
          <p:nvPr/>
        </p:nvSpPr>
        <p:spPr>
          <a:xfrm rot="5400000">
            <a:off x="4934506" y="256068"/>
            <a:ext cx="168487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41FC1CB-B484-4107-A367-FF6EC0310AFD}"/>
              </a:ext>
            </a:extLst>
          </p:cNvPr>
          <p:cNvSpPr/>
          <p:nvPr/>
        </p:nvSpPr>
        <p:spPr>
          <a:xfrm rot="5400000">
            <a:off x="5207162" y="-352613"/>
            <a:ext cx="220851" cy="478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6BB413-7B3E-8D44-8B30-68AADC8D843F}"/>
              </a:ext>
            </a:extLst>
          </p:cNvPr>
          <p:cNvSpPr/>
          <p:nvPr/>
        </p:nvSpPr>
        <p:spPr>
          <a:xfrm rot="5400000">
            <a:off x="7175397" y="-698060"/>
            <a:ext cx="39364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E56CFA0-EB28-D14C-AE67-F96832BAAA17}"/>
              </a:ext>
            </a:extLst>
          </p:cNvPr>
          <p:cNvSpPr/>
          <p:nvPr/>
        </p:nvSpPr>
        <p:spPr>
          <a:xfrm rot="5400000">
            <a:off x="5244361" y="1326560"/>
            <a:ext cx="459292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5798254-D833-4A39-9B27-E207C2FF86CC}"/>
              </a:ext>
            </a:extLst>
          </p:cNvPr>
          <p:cNvSpPr/>
          <p:nvPr/>
        </p:nvSpPr>
        <p:spPr>
          <a:xfrm rot="5400000">
            <a:off x="4780261" y="1543371"/>
            <a:ext cx="718983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878B9-7322-4392-8322-0F3AEA55024E}"/>
              </a:ext>
            </a:extLst>
          </p:cNvPr>
          <p:cNvSpPr txBox="1"/>
          <p:nvPr/>
        </p:nvSpPr>
        <p:spPr>
          <a:xfrm>
            <a:off x="2022173" y="2165173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𝛼-B-gal</a:t>
            </a:r>
            <a:endParaRPr lang="en-US" baseline="30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60DD86-A1C4-4F98-B573-AE5298F27A57}"/>
              </a:ext>
            </a:extLst>
          </p:cNvPr>
          <p:cNvSpPr/>
          <p:nvPr/>
        </p:nvSpPr>
        <p:spPr>
          <a:xfrm rot="5400000">
            <a:off x="5477618" y="964399"/>
            <a:ext cx="502061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2D209B-4887-4D62-B63B-D5FF11BF48E7}"/>
              </a:ext>
            </a:extLst>
          </p:cNvPr>
          <p:cNvSpPr/>
          <p:nvPr/>
        </p:nvSpPr>
        <p:spPr>
          <a:xfrm rot="5400000">
            <a:off x="5508945" y="1567289"/>
            <a:ext cx="37271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E44D98-3688-4FB1-A845-C7E33C65DD5F}"/>
              </a:ext>
            </a:extLst>
          </p:cNvPr>
          <p:cNvSpPr/>
          <p:nvPr/>
        </p:nvSpPr>
        <p:spPr>
          <a:xfrm rot="5400000">
            <a:off x="5474203" y="843138"/>
            <a:ext cx="316728" cy="5290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E8109A4-8B67-0A48-AF04-F1AB9FA11D44}"/>
              </a:ext>
            </a:extLst>
          </p:cNvPr>
          <p:cNvSpPr/>
          <p:nvPr/>
        </p:nvSpPr>
        <p:spPr>
          <a:xfrm rot="5400000">
            <a:off x="5273075" y="1751268"/>
            <a:ext cx="718984" cy="5290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19985F-B44A-4736-8A5F-B2A39E582840}"/>
              </a:ext>
            </a:extLst>
          </p:cNvPr>
          <p:cNvSpPr/>
          <p:nvPr/>
        </p:nvSpPr>
        <p:spPr>
          <a:xfrm rot="5400000">
            <a:off x="5479281" y="-325465"/>
            <a:ext cx="447443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B3A4E5C-1F7E-5E49-BA33-1EE4E2CE50A7}"/>
              </a:ext>
            </a:extLst>
          </p:cNvPr>
          <p:cNvSpPr/>
          <p:nvPr/>
        </p:nvSpPr>
        <p:spPr>
          <a:xfrm rot="5400000">
            <a:off x="5370346" y="-367469"/>
            <a:ext cx="372208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54EA52-983F-0E4B-B155-0445AEBC5AB6}"/>
              </a:ext>
            </a:extLst>
          </p:cNvPr>
          <p:cNvSpPr/>
          <p:nvPr/>
        </p:nvSpPr>
        <p:spPr>
          <a:xfrm rot="5400000">
            <a:off x="5481293" y="135378"/>
            <a:ext cx="447443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1DFEB74-B38F-4344-A5F9-82B330739456}"/>
              </a:ext>
            </a:extLst>
          </p:cNvPr>
          <p:cNvSpPr/>
          <p:nvPr/>
        </p:nvSpPr>
        <p:spPr>
          <a:xfrm rot="5400000">
            <a:off x="5373512" y="1101197"/>
            <a:ext cx="44594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5D152B4-69D1-4C15-972C-7D169AA85F8A}"/>
              </a:ext>
            </a:extLst>
          </p:cNvPr>
          <p:cNvSpPr/>
          <p:nvPr/>
        </p:nvSpPr>
        <p:spPr>
          <a:xfrm>
            <a:off x="8054841" y="664069"/>
            <a:ext cx="1103122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F1EF845-7433-6C4B-B3D5-BBCDBCC3BCA0}"/>
              </a:ext>
            </a:extLst>
          </p:cNvPr>
          <p:cNvSpPr/>
          <p:nvPr/>
        </p:nvSpPr>
        <p:spPr>
          <a:xfrm rot="5400000">
            <a:off x="5690642" y="-559927"/>
            <a:ext cx="459292" cy="543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25DD3C6-ED03-3B4C-8322-BFB54EEB3798}"/>
              </a:ext>
            </a:extLst>
          </p:cNvPr>
          <p:cNvSpPr/>
          <p:nvPr/>
        </p:nvSpPr>
        <p:spPr>
          <a:xfrm rot="5561372">
            <a:off x="7373178" y="581125"/>
            <a:ext cx="459292" cy="162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E615B83-335D-4F0D-8481-6AF2F2C095F9}"/>
              </a:ext>
            </a:extLst>
          </p:cNvPr>
          <p:cNvSpPr txBox="1"/>
          <p:nvPr/>
        </p:nvSpPr>
        <p:spPr>
          <a:xfrm rot="19127796">
            <a:off x="3318359" y="1436083"/>
            <a:ext cx="1134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LVS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E168FF8-8242-4E1A-8930-D2F28C6BB2AD}"/>
              </a:ext>
            </a:extLst>
          </p:cNvPr>
          <p:cNvSpPr txBox="1"/>
          <p:nvPr/>
        </p:nvSpPr>
        <p:spPr>
          <a:xfrm rot="18847290">
            <a:off x="4017306" y="1407881"/>
            <a:ext cx="1134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latin typeface="Century Gothic" panose="020B0502020202020204" pitchFamily="34" charset="0"/>
              </a:rPr>
              <a:t>Bfr</a:t>
            </a:r>
            <a:r>
              <a:rPr lang="en-US" sz="1600" dirty="0">
                <a:latin typeface="Century Gothic" panose="020B0502020202020204" pitchFamily="34" charset="0"/>
              </a:rPr>
              <a:t>-</a:t>
            </a:r>
            <a:r>
              <a:rPr lang="en-US" sz="1600" i="1" dirty="0">
                <a:latin typeface="Century Gothic" panose="020B0502020202020204" pitchFamily="34" charset="0"/>
              </a:rPr>
              <a:t>lacZ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3EAFA98-6B54-461A-AD7D-2D39667E419B}"/>
              </a:ext>
            </a:extLst>
          </p:cNvPr>
          <p:cNvSpPr txBox="1"/>
          <p:nvPr/>
        </p:nvSpPr>
        <p:spPr>
          <a:xfrm rot="18847290">
            <a:off x="7560957" y="1375406"/>
            <a:ext cx="1467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Fraction 1</a:t>
            </a:r>
            <a:endParaRPr lang="en-US" sz="1600" i="1" dirty="0">
              <a:latin typeface="Century Gothic" panose="020B0502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034AD9A-78AC-A34E-B7B6-ED8D9EF22084}"/>
              </a:ext>
            </a:extLst>
          </p:cNvPr>
          <p:cNvSpPr txBox="1"/>
          <p:nvPr/>
        </p:nvSpPr>
        <p:spPr>
          <a:xfrm rot="18847290">
            <a:off x="4431251" y="1443385"/>
            <a:ext cx="1134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Century Gothic" panose="020B0502020202020204" pitchFamily="34" charset="0"/>
              </a:rPr>
              <a:t>Bfr-</a:t>
            </a:r>
            <a:r>
              <a:rPr lang="en-US" sz="1600" i="1">
                <a:latin typeface="Century Gothic" panose="020B0502020202020204" pitchFamily="34" charset="0"/>
              </a:rPr>
              <a:t>lacZ</a:t>
            </a:r>
            <a:endParaRPr lang="en-US" sz="1600" i="1" dirty="0"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0B74D3-091E-304F-8FCF-5111CCA642B4}"/>
              </a:ext>
            </a:extLst>
          </p:cNvPr>
          <p:cNvSpPr txBox="1"/>
          <p:nvPr/>
        </p:nvSpPr>
        <p:spPr>
          <a:xfrm rot="18847290">
            <a:off x="7913738" y="1474757"/>
            <a:ext cx="1467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Fraction 10</a:t>
            </a:r>
            <a:endParaRPr lang="en-US" sz="1600" i="1" dirty="0">
              <a:latin typeface="Century Gothic" panose="020B0502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B938A74-0A2B-0B43-B9C1-16DC3F8E7407}"/>
              </a:ext>
            </a:extLst>
          </p:cNvPr>
          <p:cNvSpPr txBox="1"/>
          <p:nvPr/>
        </p:nvSpPr>
        <p:spPr>
          <a:xfrm rot="18847290">
            <a:off x="8300716" y="1580178"/>
            <a:ext cx="1467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Fraction 12</a:t>
            </a:r>
            <a:endParaRPr lang="en-US" sz="1600" i="1" dirty="0">
              <a:latin typeface="Century Gothic" panose="020B0502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FBF7CE-4D89-8247-9891-D5A56214303A}"/>
              </a:ext>
            </a:extLst>
          </p:cNvPr>
          <p:cNvSpPr txBox="1"/>
          <p:nvPr/>
        </p:nvSpPr>
        <p:spPr>
          <a:xfrm rot="18847290">
            <a:off x="8806285" y="1520364"/>
            <a:ext cx="1467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Fraction 15</a:t>
            </a:r>
            <a:endParaRPr lang="en-US" sz="1600" i="1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3A76E58-34B2-504E-AB71-5F50AF371C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299"/>
          <a:stretch/>
        </p:blipFill>
        <p:spPr>
          <a:xfrm rot="10800000">
            <a:off x="3242268" y="1934647"/>
            <a:ext cx="2106767" cy="4686300"/>
          </a:xfrm>
          <a:prstGeom prst="rect">
            <a:avLst/>
          </a:prstGeom>
        </p:spPr>
      </p:pic>
      <p:pic>
        <p:nvPicPr>
          <p:cNvPr id="10" name="Picture 9" descr="A close up of a white surface&#10;&#10;Description automatically generated with low confidence">
            <a:extLst>
              <a:ext uri="{FF2B5EF4-FFF2-40B4-BE49-F238E27FC236}">
                <a16:creationId xmlns:a16="http://schemas.microsoft.com/office/drawing/2014/main" id="{F2E9C115-E7F5-0A4D-81CB-EB839BA6A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905295" y="2171184"/>
            <a:ext cx="3022600" cy="4051300"/>
          </a:xfrm>
          <a:prstGeom prst="rect">
            <a:avLst/>
          </a:prstGeom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B20E9DF-E6F0-3C4A-BC68-A17B8BB2C60F}"/>
              </a:ext>
            </a:extLst>
          </p:cNvPr>
          <p:cNvCxnSpPr>
            <a:cxnSpLocks/>
          </p:cNvCxnSpPr>
          <p:nvPr/>
        </p:nvCxnSpPr>
        <p:spPr>
          <a:xfrm flipH="1">
            <a:off x="4198358" y="820085"/>
            <a:ext cx="27906" cy="58451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5B99E31F-38D7-2B46-803A-19990BE9EBCF}"/>
              </a:ext>
            </a:extLst>
          </p:cNvPr>
          <p:cNvSpPr txBox="1"/>
          <p:nvPr/>
        </p:nvSpPr>
        <p:spPr>
          <a:xfrm>
            <a:off x="6010796" y="4356487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𝛼-S13</a:t>
            </a:r>
            <a:endParaRPr lang="en-US" baseline="30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00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21</Words>
  <Application>Microsoft Macintosh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Kathryn Ramsey</cp:lastModifiedBy>
  <cp:revision>136</cp:revision>
  <dcterms:created xsi:type="dcterms:W3CDTF">2020-01-16T16:45:40Z</dcterms:created>
  <dcterms:modified xsi:type="dcterms:W3CDTF">2021-04-08T19:02:07Z</dcterms:modified>
</cp:coreProperties>
</file>