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0C8BE-C894-41DD-A366-4DAD3C513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CD8B3F-9CC6-4CDF-898B-4303B3EA3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DA155-07BD-4D6A-BEAE-21FC0C49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1076-8E0B-4F32-A1AE-03E91772C431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4E2AF-00D7-425A-92B4-6884ED2D7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14119-4B94-4A2A-98D0-67641807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5288-34F6-4E9E-ADE7-30C444DCE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DECFF-7891-420B-BABE-B73FB471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518CA4-A073-4402-8525-C5732FC97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A97E4-EA27-4BE2-BDBE-079C5C88F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1076-8E0B-4F32-A1AE-03E91772C431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1A066-D699-424F-A5C9-8B7761FF9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797F2-468F-4083-92F0-2C18F81B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5288-34F6-4E9E-ADE7-30C444DCE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5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460862-485D-4937-B94D-23F6C06FE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AC42D-C6B2-4B7A-8336-F95B1FBE9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FC962-FFC9-4BDB-9BBB-98F7F6E5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1076-8E0B-4F32-A1AE-03E91772C431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DC016-63B7-4ADE-8B3C-A9B75E97A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44BA-DB0F-4102-B8DE-B42BE49F0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5288-34F6-4E9E-ADE7-30C444DCE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15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6C06-A04A-42E6-96AC-5F113AFB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C2EDB-3E20-46E6-9822-4E582003A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A9C60-EB15-4669-A5AD-5ED653A77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1076-8E0B-4F32-A1AE-03E91772C431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67498-4287-4579-A98F-F07307FF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5CA2F-E4F7-48B1-AC24-E1C7EFEE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5288-34F6-4E9E-ADE7-30C444DCE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38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91B5E-0CDF-411C-8A43-FF84AF587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5B21E-B209-4430-9EDF-E5F09C33F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861E5-3F97-4DC8-8627-401DE815C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1076-8E0B-4F32-A1AE-03E91772C431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F920F-3D13-4928-B72E-8EFCA8405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E491A-CBAC-442C-860D-230DB9097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5288-34F6-4E9E-ADE7-30C444DCE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8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A7BEE-04E4-42BB-91B2-CE31379EB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7803E-AEBD-4C6B-95F5-99BEEF46D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020DB5-1292-4FCE-85DC-94FBC626A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7D138-C0CA-4279-AF7B-626CA3B0C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1076-8E0B-4F32-A1AE-03E91772C431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CCD67-A12A-4044-8A84-2FECD6C3A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FF0B3-B702-4FAC-82B1-CFAEFE7E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5288-34F6-4E9E-ADE7-30C444DCE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5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39A98-A2C3-48CC-9544-6EF8C01D9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0F941-CF98-4A75-BD89-C86AED8DB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A46E0-542C-47B9-B260-51646742F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6D47C6-1355-43F1-AC15-CD6109B6F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75F720-F064-4116-8200-ED9D49D127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2C8D43-0F5F-48E8-B22E-004A71A5A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1076-8E0B-4F32-A1AE-03E91772C431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24AFA6-2F14-4CCE-99A4-00D2849E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2346A-EE8E-4AB8-9525-F3FAD90F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5288-34F6-4E9E-ADE7-30C444DCE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6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87C2E-7A35-480F-9F93-019A21DB2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BD6589-852F-48C6-B1A9-65343C316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1076-8E0B-4F32-A1AE-03E91772C431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3C2A16-04BF-4B14-B657-DACEBAC1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1F8F2-66B7-443A-830A-F1D28465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5288-34F6-4E9E-ADE7-30C444DCE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1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095C0A-F0B1-439E-9AD8-5BEF9B284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1076-8E0B-4F32-A1AE-03E91772C431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FF62B0-8FB7-4766-B08A-A15BC2983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C9937-C1C6-4F01-AB3E-83B9D1B60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5288-34F6-4E9E-ADE7-30C444DCE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2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A4634-3E96-45C7-9009-AC25DC375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412B2-926A-4325-B509-614B0FD35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B4446-6BCD-424B-BCDE-103992653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558A0-7F7F-4E96-A639-1FAA0A04D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1076-8E0B-4F32-A1AE-03E91772C431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D080A-E30B-4422-ACC6-A4C278089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B1850-0C7A-4F96-872E-8848B76E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5288-34F6-4E9E-ADE7-30C444DCE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2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53C42-A321-4869-A153-B104DB71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9079F-F56A-45BE-8621-5EA5E616BF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0D9AC-5072-4A20-9731-563F439C2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3ACD5-32E1-419D-876C-1231B312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1076-8E0B-4F32-A1AE-03E91772C431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C2869-C452-4B05-9F10-8EF65EF16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B79B3-2131-4726-8080-1AB71218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5288-34F6-4E9E-ADE7-30C444DCE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35AF61-723F-4A84-BC47-64853C962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BF412-0D72-4BAF-972A-20DE1928B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004EF-B630-4CD7-90DB-8070E9B6E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F1076-8E0B-4F32-A1AE-03E91772C431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270CB-5AF5-4EFD-B8B7-D8F8FFCE7B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71ED8-D416-4560-A4B2-1C1EDAD50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5288-34F6-4E9E-ADE7-30C444DCE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44372C-0B99-496A-942B-E9301C756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542E2C-6EF3-40EF-9F7F-F5F636AE9346}"/>
              </a:ext>
            </a:extLst>
          </p:cNvPr>
          <p:cNvCxnSpPr>
            <a:cxnSpLocks/>
          </p:cNvCxnSpPr>
          <p:nvPr/>
        </p:nvCxnSpPr>
        <p:spPr>
          <a:xfrm>
            <a:off x="1568632" y="2116183"/>
            <a:ext cx="2115094" cy="8186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603694A-8997-459F-8B21-73DC42235AA0}"/>
              </a:ext>
            </a:extLst>
          </p:cNvPr>
          <p:cNvSpPr txBox="1"/>
          <p:nvPr/>
        </p:nvSpPr>
        <p:spPr>
          <a:xfrm>
            <a:off x="842557" y="1790392"/>
            <a:ext cx="820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bS21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F1E5E2-F560-49DB-AC95-69DA46EF477D}"/>
              </a:ext>
            </a:extLst>
          </p:cNvPr>
          <p:cNvCxnSpPr>
            <a:cxnSpLocks/>
          </p:cNvCxnSpPr>
          <p:nvPr/>
        </p:nvCxnSpPr>
        <p:spPr>
          <a:xfrm>
            <a:off x="2330634" y="1195752"/>
            <a:ext cx="1605640" cy="11207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C7CBDE1-E930-4CAE-BCDD-9B90DEBB0535}"/>
              </a:ext>
            </a:extLst>
          </p:cNvPr>
          <p:cNvSpPr txBox="1"/>
          <p:nvPr/>
        </p:nvSpPr>
        <p:spPr>
          <a:xfrm>
            <a:off x="319496" y="934999"/>
            <a:ext cx="2115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mRNA channel</a:t>
            </a:r>
          </a:p>
        </p:txBody>
      </p:sp>
    </p:spTree>
    <p:extLst>
      <p:ext uri="{BB962C8B-B14F-4D97-AF65-F5344CB8AC3E}">
        <p14:creationId xmlns:p14="http://schemas.microsoft.com/office/powerpoint/2010/main" val="409817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CECAA2-261E-4AD2-9784-7A34824A8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52" y="259080"/>
            <a:ext cx="6477000" cy="6477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7AAFA1-1EA1-4407-8EF1-D21A7E576A58}"/>
              </a:ext>
            </a:extLst>
          </p:cNvPr>
          <p:cNvCxnSpPr>
            <a:cxnSpLocks/>
          </p:cNvCxnSpPr>
          <p:nvPr/>
        </p:nvCxnSpPr>
        <p:spPr>
          <a:xfrm>
            <a:off x="1551215" y="2760617"/>
            <a:ext cx="2115094" cy="8186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2DEE288-E8BC-49D5-AA43-BDF0DD099FDC}"/>
              </a:ext>
            </a:extLst>
          </p:cNvPr>
          <p:cNvSpPr txBox="1"/>
          <p:nvPr/>
        </p:nvSpPr>
        <p:spPr>
          <a:xfrm>
            <a:off x="825140" y="2434826"/>
            <a:ext cx="820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bS21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97AD22-6920-4BF1-9C3C-A78B85A621E8}"/>
              </a:ext>
            </a:extLst>
          </p:cNvPr>
          <p:cNvCxnSpPr>
            <a:cxnSpLocks/>
          </p:cNvCxnSpPr>
          <p:nvPr/>
        </p:nvCxnSpPr>
        <p:spPr>
          <a:xfrm>
            <a:off x="4364901" y="815951"/>
            <a:ext cx="1364251" cy="1548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3BC7E9-4200-47CD-A67E-3135B8EEEEFC}"/>
              </a:ext>
            </a:extLst>
          </p:cNvPr>
          <p:cNvCxnSpPr>
            <a:cxnSpLocks/>
          </p:cNvCxnSpPr>
          <p:nvPr/>
        </p:nvCxnSpPr>
        <p:spPr>
          <a:xfrm>
            <a:off x="3413760" y="2826043"/>
            <a:ext cx="2903220" cy="4797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3F340FD-7B69-4E96-89A8-3C9A7AA38312}"/>
              </a:ext>
            </a:extLst>
          </p:cNvPr>
          <p:cNvSpPr txBox="1"/>
          <p:nvPr/>
        </p:nvSpPr>
        <p:spPr>
          <a:xfrm>
            <a:off x="2452286" y="2529784"/>
            <a:ext cx="120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mRNA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8120EC-6447-496D-B6BB-6FBAF88356CC}"/>
              </a:ext>
            </a:extLst>
          </p:cNvPr>
          <p:cNvSpPr txBox="1"/>
          <p:nvPr/>
        </p:nvSpPr>
        <p:spPr>
          <a:xfrm>
            <a:off x="2914654" y="435534"/>
            <a:ext cx="1744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P-site tRNA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057BAD-981C-47E8-8F7B-378E35E23944}"/>
              </a:ext>
            </a:extLst>
          </p:cNvPr>
          <p:cNvCxnSpPr>
            <a:cxnSpLocks/>
          </p:cNvCxnSpPr>
          <p:nvPr/>
        </p:nvCxnSpPr>
        <p:spPr>
          <a:xfrm>
            <a:off x="3209386" y="1376343"/>
            <a:ext cx="1605640" cy="11207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A35C305-7D1D-47A6-B187-709BF73BA3FB}"/>
              </a:ext>
            </a:extLst>
          </p:cNvPr>
          <p:cNvSpPr txBox="1"/>
          <p:nvPr/>
        </p:nvSpPr>
        <p:spPr>
          <a:xfrm>
            <a:off x="639669" y="1109832"/>
            <a:ext cx="2640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mRNA exit channel</a:t>
            </a:r>
          </a:p>
        </p:txBody>
      </p:sp>
    </p:spTree>
    <p:extLst>
      <p:ext uri="{BB962C8B-B14F-4D97-AF65-F5344CB8AC3E}">
        <p14:creationId xmlns:p14="http://schemas.microsoft.com/office/powerpoint/2010/main" val="1475098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Trautmann</dc:creator>
  <cp:lastModifiedBy>Hannah Trautmann</cp:lastModifiedBy>
  <cp:revision>5</cp:revision>
  <dcterms:created xsi:type="dcterms:W3CDTF">2020-06-15T20:37:33Z</dcterms:created>
  <dcterms:modified xsi:type="dcterms:W3CDTF">2020-06-15T23:21:06Z</dcterms:modified>
</cp:coreProperties>
</file>