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8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0" autoAdjust="0"/>
    <p:restoredTop sz="94660"/>
  </p:normalViewPr>
  <p:slideViewPr>
    <p:cSldViewPr snapToGrid="0">
      <p:cViewPr varScale="1">
        <p:scale>
          <a:sx n="72" d="100"/>
          <a:sy n="72" d="100"/>
        </p:scale>
        <p:origin x="44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B937C2-5EB3-465E-B448-8E2392DA1DD3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938CDD-2C96-4962-8B88-35B32586A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844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C35E36-44CF-41A2-B0A4-F6B5CD6E87A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6049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36F41-714F-40D8-9931-51AFC984FD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BA4BFA-E86C-44F1-B0CC-B7CF269EA3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FD55DA-2012-465C-8730-05E76B55A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CDB9-6E2A-43B6-8DDD-59876B0E9259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EFC01F-6CE6-4A78-BBBA-F87079766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E13323-6D5A-457F-A188-FE0BC83E2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931CF-F70A-408E-A244-797F3BEEC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628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F7DD9-6C3C-41D5-B1E3-42B7030E6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7A02C5-0B9A-4A5F-96EE-B2956171A3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A50CF3-C25E-435B-B879-20F41FA3E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CDB9-6E2A-43B6-8DDD-59876B0E9259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9F2B1F-0109-4ECD-B50A-D8D5D31F7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62453B-D7E9-4A5F-9FFB-302B78E7A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931CF-F70A-408E-A244-797F3BEEC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567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9D32CF7-0CB1-4D16-98CA-C80E44E578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0C8F46-E6A6-4E93-9B1B-A0731E58A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1BF791-0EAB-462A-B3A9-309D9BA5F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CDB9-6E2A-43B6-8DDD-59876B0E9259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85A6C0-3086-46DC-A196-B596B9498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6DE3C1-9B25-4C0A-A74B-1A376E3F7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931CF-F70A-408E-A244-797F3BEEC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898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1563C-DC3C-4DA2-9CE2-703C9F7E9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64D5A-E51C-43AF-BFA6-CFDF46787B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C3D5C4-9DA3-4387-8F37-714E18DD7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CDB9-6E2A-43B6-8DDD-59876B0E9259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E28922-5380-4A3C-8EB4-DF31374BA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BA8D4D-3362-49DC-87DB-1591019FD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931CF-F70A-408E-A244-797F3BEEC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973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05115-E3AD-4A81-A620-A07A4094C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8948F2-F3B3-4953-BDE6-05846CB7EE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7CA055-592E-499C-BB8C-6940F487B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CDB9-6E2A-43B6-8DDD-59876B0E9259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1D8774-C87E-4794-8351-369A00EFC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0EF214-1E8E-4BBB-B3B0-1C66EDB52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931CF-F70A-408E-A244-797F3BEEC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062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9A379-7D2A-4A55-A1A2-54ED61BA1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1546E2-DCEB-4D45-B492-90C0B2D753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916742-07E0-4835-B5B4-20BF113855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645A5-1BAB-4FC5-AE4D-48A9ADC17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CDB9-6E2A-43B6-8DDD-59876B0E9259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2E6684-E2DB-4FDB-B48B-90B15FB03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73EF13-8D28-4DE0-AD4D-26EDC6A54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931CF-F70A-408E-A244-797F3BEEC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59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45FCE-D81F-4A73-9A7B-3999A2F22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A5BD67-D1A5-40DB-8310-1864472100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9B3CE2-4EB1-4670-8DEE-ED5484B493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51A529-8E08-49BA-9977-060D94D460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CE3E84-FDC1-4D98-8E80-0609C8EEC2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D96933-0BCD-4651-9EB8-273B6CB2D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CDB9-6E2A-43B6-8DDD-59876B0E9259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063FFC-AD38-41B5-9FF1-9A32DFF73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512613-CBED-4817-A503-502B283B9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931CF-F70A-408E-A244-797F3BEEC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783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31712-05B5-4D8C-92BC-7F5F93860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731EBE-22BA-4A7A-A019-120CF9897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CDB9-6E2A-43B6-8DDD-59876B0E9259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628FCC-C2D7-4FB0-94AF-0CAF19A8C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15B0AB-0811-4D56-8AFE-24BC9A655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931CF-F70A-408E-A244-797F3BEEC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680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7CF672-F7F3-424A-A39C-912D36E5B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CDB9-6E2A-43B6-8DDD-59876B0E9259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98EB22-46F5-4EE9-A968-8F9789643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83ACA0-1DE5-4EA4-88F4-2D610350A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931CF-F70A-408E-A244-797F3BEEC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863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EBFD0-D142-4B9B-A27C-0D4E261F9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4B610D-CD91-432D-9625-319D066265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B68262-65B0-4C46-BF1C-B4DC87B6F5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26C0A0-27E2-4BE9-8CF7-29CD74F70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CDB9-6E2A-43B6-8DDD-59876B0E9259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C352FE-4D10-4BB4-8D6C-3681583F9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A444D4-B48F-41F2-BE31-50EADF9AE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931CF-F70A-408E-A244-797F3BEEC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170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324B8-D4FE-4E26-B2C1-9BA862653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7DFD7B-CD16-4831-8A74-CE09A8A017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BFF7FB-6059-4473-87DA-3C0D61D94F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62014A-8848-4DC1-8206-FFE54F253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CDB9-6E2A-43B6-8DDD-59876B0E9259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EF3F65-CAF1-4934-ABA2-7D3D1F01F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3DAA36-D159-4A7C-BABB-D3E07F2E5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931CF-F70A-408E-A244-797F3BEEC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116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9453F9-33DE-47EA-B176-00210B70C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EC1992-0386-41B1-A731-BC554D47EA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8FEACC-77E8-402A-BED1-50A57B93F6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BCDB9-6E2A-43B6-8DDD-59876B0E9259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F8D670-8AEF-49F8-8891-22E44BCD81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177AD9-EF3D-4491-B9DC-1592CD0920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9931CF-F70A-408E-A244-797F3BEEC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722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A8C25-FA4E-4167-B8CC-E15240F6B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Amino acid alignment of bS21 homologs</a:t>
            </a: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C32FBAE0-9BA8-44BF-9387-8A4BF6C4627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32598" y="2792345"/>
            <a:ext cx="11126805" cy="110799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bS21-1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M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LS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DEH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PFD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IS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LR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FKR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CEKAG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KQ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Q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H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KPT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EK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RK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IA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RQ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ARISQ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-----RRAFI-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bS21-2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M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PS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KER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PFD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VA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LR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FKR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CEKAG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VS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KPT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WA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RK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RK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TA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AHKSN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IIVKR------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bS21-3 </a:t>
            </a:r>
            <a:r>
              <a:rPr lang="en-US" altLang="en-US" sz="1800" b="1" dirty="0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M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</a:t>
            </a:r>
            <a:r>
              <a:rPr lang="en-US" altLang="en-US" sz="1800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en-US" sz="1800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DPK</a:t>
            </a:r>
            <a:r>
              <a:rPr lang="en-US" altLang="en-US" sz="1800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lang="en-US" altLang="en-US" sz="1800" b="1" dirty="0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PFD</a:t>
            </a:r>
            <a:r>
              <a:rPr lang="en-US" altLang="en-US" sz="1800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IS</a:t>
            </a:r>
            <a:r>
              <a:rPr lang="en-US" altLang="en-US" sz="1800" b="1" dirty="0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LR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altLang="en-US" sz="1800" b="1" dirty="0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FKR</a:t>
            </a:r>
            <a:r>
              <a:rPr lang="en-US" altLang="en-US" sz="1800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altLang="en-US" sz="1800" b="1" dirty="0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CEKAG</a:t>
            </a:r>
            <a:r>
              <a:rPr lang="en-US" altLang="en-US" sz="1800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KQ</a:t>
            </a:r>
            <a:r>
              <a:rPr lang="en-US" altLang="en-US" sz="1800" b="1" dirty="0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altLang="en-US" sz="1800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  <a:r>
              <a:rPr lang="en-US" altLang="en-US" sz="1800" b="1" dirty="0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altLang="en-US" sz="1800" b="1" dirty="0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altLang="en-US" sz="1800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Q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H</a:t>
            </a:r>
            <a:r>
              <a:rPr lang="en-US" altLang="en-US" sz="1800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en-US" altLang="en-US" sz="1800" b="1" dirty="0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KPT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QK</a:t>
            </a:r>
            <a:r>
              <a:rPr lang="en-US" altLang="en-US" sz="1800" b="1" dirty="0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RK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IA</a:t>
            </a:r>
            <a:r>
              <a:rPr lang="en-US" altLang="en-US" sz="1800" b="1" dirty="0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KA</a:t>
            </a:r>
            <a:r>
              <a:rPr lang="en-US" altLang="en-US" sz="1800" b="1" dirty="0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altLang="en-US" sz="1800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altLang="en-US" sz="1800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AKKEA-----RRSYSY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1800" b="1" i="1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E.coli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M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PV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FF00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IK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FF00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EN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PF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FF00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VA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LR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FF00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FF00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CEK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AG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FF00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FF00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RRR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FF00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YE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KP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FF00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TE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FF00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RA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FF000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AS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HAKKL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ARENARRTRLY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BF2BB08-0A35-440F-AB3E-1F47B50E0F17}"/>
              </a:ext>
            </a:extLst>
          </p:cNvPr>
          <p:cNvSpPr txBox="1"/>
          <p:nvPr/>
        </p:nvSpPr>
        <p:spPr>
          <a:xfrm>
            <a:off x="4518400" y="4523874"/>
            <a:ext cx="31552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highlight>
                  <a:srgbClr val="00FFFF"/>
                </a:highlight>
              </a:rPr>
              <a:t>Identical amino acids</a:t>
            </a:r>
          </a:p>
          <a:p>
            <a:pPr algn="ctr"/>
            <a:r>
              <a:rPr lang="en-US" dirty="0">
                <a:highlight>
                  <a:srgbClr val="C0C0C0"/>
                </a:highlight>
              </a:rPr>
              <a:t>Similar properties</a:t>
            </a:r>
          </a:p>
          <a:p>
            <a:pPr algn="ctr"/>
            <a:r>
              <a:rPr lang="en-US" dirty="0">
                <a:highlight>
                  <a:srgbClr val="FF0000"/>
                </a:highlight>
              </a:rPr>
              <a:t>Possible interaction with other proteins or rRNA</a:t>
            </a:r>
          </a:p>
        </p:txBody>
      </p:sp>
    </p:spTree>
    <p:extLst>
      <p:ext uri="{BB962C8B-B14F-4D97-AF65-F5344CB8AC3E}">
        <p14:creationId xmlns:p14="http://schemas.microsoft.com/office/powerpoint/2010/main" val="2810009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34</Words>
  <Application>Microsoft Office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Courier New</vt:lpstr>
      <vt:lpstr>Office Theme</vt:lpstr>
      <vt:lpstr>Amino acid alignment of bS21 homologs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 Trautmann</dc:creator>
  <cp:lastModifiedBy>Hannah Trautmann</cp:lastModifiedBy>
  <cp:revision>3</cp:revision>
  <dcterms:created xsi:type="dcterms:W3CDTF">2020-02-25T16:11:01Z</dcterms:created>
  <dcterms:modified xsi:type="dcterms:W3CDTF">2020-02-25T16:16:09Z</dcterms:modified>
</cp:coreProperties>
</file>